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diagrams/colors1.xml" ContentType="application/vnd.openxmlformats-officedocument.drawingml.diagramColors+xml"/>
  <Override PartName="/ppt/diagrams/colors2.xml" ContentType="application/vnd.openxmlformats-officedocument.drawingml.diagramColors+xml"/>
  <Default Extension="svg" ContentType="image/svg+xml"/>
  <Override PartName="/ppt/diagrams/drawing2.xml" ContentType="application/vnd.ms-office.drawingml.diagramDrawin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drawing1.xml" ContentType="application/vnd.ms-office.drawingml.diagramDrawing+xml"/>
  <Override PartName="/ppt/revisionInfo.xml" ContentType="application/vnd.ms-powerpoint.revisioninfo+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changesInfos/changesInfo1.xml" ContentType="application/vnd.ms-powerpoint.changesinfo+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B170D69-E6F6-4537-BE0E-05315257829E}" v="252" dt="2023-08-23T03:49:27.380"/>
    <p1510:client id="{BFF36CC0-E879-439B-8293-5FE952127AD1}" v="12" dt="2023-08-23T03:59:05.4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14996" autoAdjust="0"/>
    <p:restoredTop sz="94660"/>
  </p:normalViewPr>
  <p:slideViewPr>
    <p:cSldViewPr snapToGrid="0">
      <p:cViewPr>
        <p:scale>
          <a:sx n="60" d="100"/>
          <a:sy n="60" d="100"/>
        </p:scale>
        <p:origin x="-1632" y="-288"/>
      </p:cViewPr>
      <p:guideLst>
        <p:guide orient="horz" pos="2160"/>
        <p:guide pos="384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Omowumi Famojuro" userId="7e601b6393b863e9" providerId="Windows Live" clId="Web-{BFF36CC0-E879-439B-8293-5FE952127AD1}"/>
    <pc:docChg chg="modSld">
      <pc:chgData name="Omowumi Famojuro" userId="7e601b6393b863e9" providerId="Windows Live" clId="Web-{BFF36CC0-E879-439B-8293-5FE952127AD1}" dt="2023-08-23T03:59:31.472" v="13" actId="14100"/>
      <pc:docMkLst>
        <pc:docMk/>
      </pc:docMkLst>
      <pc:sldChg chg="modSp">
        <pc:chgData name="Omowumi Famojuro" userId="7e601b6393b863e9" providerId="Windows Live" clId="Web-{BFF36CC0-E879-439B-8293-5FE952127AD1}" dt="2023-08-23T03:59:05.441" v="9" actId="20577"/>
        <pc:sldMkLst>
          <pc:docMk/>
          <pc:sldMk cId="2178139266" sldId="258"/>
        </pc:sldMkLst>
        <pc:spChg chg="mod">
          <ac:chgData name="Omowumi Famojuro" userId="7e601b6393b863e9" providerId="Windows Live" clId="Web-{BFF36CC0-E879-439B-8293-5FE952127AD1}" dt="2023-08-23T03:59:05.441" v="9" actId="20577"/>
          <ac:spMkLst>
            <pc:docMk/>
            <pc:sldMk cId="2178139266" sldId="258"/>
            <ac:spMk id="3" creationId="{BFB3AA8A-B502-E6C4-24FC-94015EB94BAD}"/>
          </ac:spMkLst>
        </pc:spChg>
      </pc:sldChg>
      <pc:sldChg chg="modSp">
        <pc:chgData name="Omowumi Famojuro" userId="7e601b6393b863e9" providerId="Windows Live" clId="Web-{BFF36CC0-E879-439B-8293-5FE952127AD1}" dt="2023-08-23T03:59:05.394" v="8" actId="1076"/>
        <pc:sldMkLst>
          <pc:docMk/>
          <pc:sldMk cId="1382898111" sldId="259"/>
        </pc:sldMkLst>
        <pc:spChg chg="mod">
          <ac:chgData name="Omowumi Famojuro" userId="7e601b6393b863e9" providerId="Windows Live" clId="Web-{BFF36CC0-E879-439B-8293-5FE952127AD1}" dt="2023-08-23T03:54:56.399" v="1" actId="20577"/>
          <ac:spMkLst>
            <pc:docMk/>
            <pc:sldMk cId="1382898111" sldId="259"/>
            <ac:spMk id="3" creationId="{A913C372-9864-C5C5-4112-1213AE61B50C}"/>
          </ac:spMkLst>
        </pc:spChg>
        <pc:picChg chg="mod">
          <ac:chgData name="Omowumi Famojuro" userId="7e601b6393b863e9" providerId="Windows Live" clId="Web-{BFF36CC0-E879-439B-8293-5FE952127AD1}" dt="2023-08-23T03:59:05.394" v="8" actId="1076"/>
          <ac:picMkLst>
            <pc:docMk/>
            <pc:sldMk cId="1382898111" sldId="259"/>
            <ac:picMk id="5" creationId="{BC08720F-F188-3B4E-7BAE-A1241D7B819B}"/>
          </ac:picMkLst>
        </pc:picChg>
      </pc:sldChg>
      <pc:sldChg chg="modSp">
        <pc:chgData name="Omowumi Famojuro" userId="7e601b6393b863e9" providerId="Windows Live" clId="Web-{BFF36CC0-E879-439B-8293-5FE952127AD1}" dt="2023-08-23T03:59:31.472" v="13" actId="14100"/>
        <pc:sldMkLst>
          <pc:docMk/>
          <pc:sldMk cId="2701305048" sldId="266"/>
        </pc:sldMkLst>
        <pc:graphicFrameChg chg="mod">
          <ac:chgData name="Omowumi Famojuro" userId="7e601b6393b863e9" providerId="Windows Live" clId="Web-{BFF36CC0-E879-439B-8293-5FE952127AD1}" dt="2023-08-23T03:59:31.472" v="13" actId="14100"/>
          <ac:graphicFrameMkLst>
            <pc:docMk/>
            <pc:sldMk cId="2701305048" sldId="266"/>
            <ac:graphicFrameMk id="5" creationId="{94FA1109-2DBF-6973-C4AF-8952D3DF9405}"/>
          </ac:graphicFrameMkLst>
        </pc:graphicFrameChg>
      </pc:sldChg>
    </pc:docChg>
  </pc:docChgLst>
  <pc:docChgLst>
    <pc:chgData clId="Web-{BFF36CC0-E879-439B-8293-5FE952127AD1}"/>
    <pc:docChg chg="modSld">
      <pc:chgData name="" userId="" providerId="" clId="Web-{BFF36CC0-E879-439B-8293-5FE952127AD1}" dt="2023-08-23T03:54:28.523" v="1" actId="14100"/>
      <pc:docMkLst>
        <pc:docMk/>
      </pc:docMkLst>
      <pc:sldChg chg="modSp">
        <pc:chgData name="" userId="" providerId="" clId="Web-{BFF36CC0-E879-439B-8293-5FE952127AD1}" dt="2023-08-23T03:54:28.523" v="1" actId="14100"/>
        <pc:sldMkLst>
          <pc:docMk/>
          <pc:sldMk cId="1382898111" sldId="259"/>
        </pc:sldMkLst>
        <pc:spChg chg="mod">
          <ac:chgData name="" userId="" providerId="" clId="Web-{BFF36CC0-E879-439B-8293-5FE952127AD1}" dt="2023-08-23T03:54:28.523" v="1" actId="14100"/>
          <ac:spMkLst>
            <pc:docMk/>
            <pc:sldMk cId="1382898111" sldId="259"/>
            <ac:spMk id="3" creationId="{A913C372-9864-C5C5-4112-1213AE61B50C}"/>
          </ac:spMkLst>
        </pc:spChg>
      </pc:sldChg>
    </pc:docChg>
  </pc:docChgLst>
  <pc:docChgLst>
    <pc:chgData name="Omowumi Famojuro" userId="7e601b6393b863e9" providerId="Windows Live" clId="Web-{5B170D69-E6F6-4537-BE0E-05315257829E}"/>
    <pc:docChg chg="addSld modSld modMainMaster">
      <pc:chgData name="Omowumi Famojuro" userId="7e601b6393b863e9" providerId="Windows Live" clId="Web-{5B170D69-E6F6-4537-BE0E-05315257829E}" dt="2023-08-23T03:49:27.380" v="280"/>
      <pc:docMkLst>
        <pc:docMk/>
      </pc:docMkLst>
      <pc:sldChg chg="mod">
        <pc:chgData name="Omowumi Famojuro" userId="7e601b6393b863e9" providerId="Windows Live" clId="Web-{5B170D69-E6F6-4537-BE0E-05315257829E}" dt="2023-08-23T03:49:27.380" v="280"/>
        <pc:sldMkLst>
          <pc:docMk/>
          <pc:sldMk cId="539060127" sldId="257"/>
        </pc:sldMkLst>
      </pc:sldChg>
      <pc:sldChg chg="addSp modSp new mod setBg">
        <pc:chgData name="Omowumi Famojuro" userId="7e601b6393b863e9" providerId="Windows Live" clId="Web-{5B170D69-E6F6-4537-BE0E-05315257829E}" dt="2023-08-23T03:49:27.380" v="280"/>
        <pc:sldMkLst>
          <pc:docMk/>
          <pc:sldMk cId="2178139266" sldId="258"/>
        </pc:sldMkLst>
        <pc:spChg chg="mod">
          <ac:chgData name="Omowumi Famojuro" userId="7e601b6393b863e9" providerId="Windows Live" clId="Web-{5B170D69-E6F6-4537-BE0E-05315257829E}" dt="2023-08-23T02:53:20.748" v="14" actId="14100"/>
          <ac:spMkLst>
            <pc:docMk/>
            <pc:sldMk cId="2178139266" sldId="258"/>
            <ac:spMk id="2" creationId="{43F997D8-58C0-286C-541C-325BEE774F8D}"/>
          </ac:spMkLst>
        </pc:spChg>
        <pc:spChg chg="mod">
          <ac:chgData name="Omowumi Famojuro" userId="7e601b6393b863e9" providerId="Windows Live" clId="Web-{5B170D69-E6F6-4537-BE0E-05315257829E}" dt="2023-08-23T02:57:45.023" v="41" actId="14100"/>
          <ac:spMkLst>
            <pc:docMk/>
            <pc:sldMk cId="2178139266" sldId="258"/>
            <ac:spMk id="3" creationId="{BFB3AA8A-B502-E6C4-24FC-94015EB94BAD}"/>
          </ac:spMkLst>
        </pc:spChg>
        <pc:spChg chg="add">
          <ac:chgData name="Omowumi Famojuro" userId="7e601b6393b863e9" providerId="Windows Live" clId="Web-{5B170D69-E6F6-4537-BE0E-05315257829E}" dt="2023-08-23T02:52:48.934" v="13"/>
          <ac:spMkLst>
            <pc:docMk/>
            <pc:sldMk cId="2178139266" sldId="258"/>
            <ac:spMk id="8" creationId="{B4CE5841-C184-4A70-A609-5FE4A50783C7}"/>
          </ac:spMkLst>
        </pc:spChg>
        <pc:spChg chg="add">
          <ac:chgData name="Omowumi Famojuro" userId="7e601b6393b863e9" providerId="Windows Live" clId="Web-{5B170D69-E6F6-4537-BE0E-05315257829E}" dt="2023-08-23T02:52:48.934" v="13"/>
          <ac:spMkLst>
            <pc:docMk/>
            <pc:sldMk cId="2178139266" sldId="258"/>
            <ac:spMk id="10" creationId="{CD1AAA2C-FBBE-42AA-B869-31D524B7653F}"/>
          </ac:spMkLst>
        </pc:spChg>
        <pc:spChg chg="add">
          <ac:chgData name="Omowumi Famojuro" userId="7e601b6393b863e9" providerId="Windows Live" clId="Web-{5B170D69-E6F6-4537-BE0E-05315257829E}" dt="2023-08-23T02:52:48.934" v="13"/>
          <ac:spMkLst>
            <pc:docMk/>
            <pc:sldMk cId="2178139266" sldId="258"/>
            <ac:spMk id="12" creationId="{5F937BBF-9326-4230-AB1B-F1795E350559}"/>
          </ac:spMkLst>
        </pc:spChg>
      </pc:sldChg>
      <pc:sldChg chg="addSp modSp new mod setBg">
        <pc:chgData name="Omowumi Famojuro" userId="7e601b6393b863e9" providerId="Windows Live" clId="Web-{5B170D69-E6F6-4537-BE0E-05315257829E}" dt="2023-08-23T03:49:27.380" v="280"/>
        <pc:sldMkLst>
          <pc:docMk/>
          <pc:sldMk cId="1382898111" sldId="259"/>
        </pc:sldMkLst>
        <pc:spChg chg="mod">
          <ac:chgData name="Omowumi Famojuro" userId="7e601b6393b863e9" providerId="Windows Live" clId="Web-{5B170D69-E6F6-4537-BE0E-05315257829E}" dt="2023-08-23T02:56:51.397" v="39" actId="14100"/>
          <ac:spMkLst>
            <pc:docMk/>
            <pc:sldMk cId="1382898111" sldId="259"/>
            <ac:spMk id="2" creationId="{2A9FBA26-8BD4-E635-ADDD-5037443D1489}"/>
          </ac:spMkLst>
        </pc:spChg>
        <pc:spChg chg="mod">
          <ac:chgData name="Omowumi Famojuro" userId="7e601b6393b863e9" providerId="Windows Live" clId="Web-{5B170D69-E6F6-4537-BE0E-05315257829E}" dt="2023-08-23T02:56:28.506" v="38" actId="20577"/>
          <ac:spMkLst>
            <pc:docMk/>
            <pc:sldMk cId="1382898111" sldId="259"/>
            <ac:spMk id="3" creationId="{A913C372-9864-C5C5-4112-1213AE61B50C}"/>
          </ac:spMkLst>
        </pc:spChg>
        <pc:spChg chg="add">
          <ac:chgData name="Omowumi Famojuro" userId="7e601b6393b863e9" providerId="Windows Live" clId="Web-{5B170D69-E6F6-4537-BE0E-05315257829E}" dt="2023-08-23T02:55:02.610" v="30"/>
          <ac:spMkLst>
            <pc:docMk/>
            <pc:sldMk cId="1382898111" sldId="259"/>
            <ac:spMk id="9" creationId="{F94AA2BD-2E3F-4B1D-8127-5744B8115311}"/>
          </ac:spMkLst>
        </pc:spChg>
        <pc:spChg chg="add">
          <ac:chgData name="Omowumi Famojuro" userId="7e601b6393b863e9" providerId="Windows Live" clId="Web-{5B170D69-E6F6-4537-BE0E-05315257829E}" dt="2023-08-23T02:55:02.610" v="30"/>
          <ac:spMkLst>
            <pc:docMk/>
            <pc:sldMk cId="1382898111" sldId="259"/>
            <ac:spMk id="11" creationId="{4BD02261-2DC8-4AA8-9E16-7751AE892445}"/>
          </ac:spMkLst>
        </pc:spChg>
        <pc:spChg chg="add">
          <ac:chgData name="Omowumi Famojuro" userId="7e601b6393b863e9" providerId="Windows Live" clId="Web-{5B170D69-E6F6-4537-BE0E-05315257829E}" dt="2023-08-23T02:55:02.610" v="30"/>
          <ac:spMkLst>
            <pc:docMk/>
            <pc:sldMk cId="1382898111" sldId="259"/>
            <ac:spMk id="13" creationId="{3D752CF2-2291-40B5-B462-C17B174C10BC}"/>
          </ac:spMkLst>
        </pc:spChg>
        <pc:picChg chg="add mod">
          <ac:chgData name="Omowumi Famojuro" userId="7e601b6393b863e9" providerId="Windows Live" clId="Web-{5B170D69-E6F6-4537-BE0E-05315257829E}" dt="2023-08-23T02:55:55.315" v="35" actId="1076"/>
          <ac:picMkLst>
            <pc:docMk/>
            <pc:sldMk cId="1382898111" sldId="259"/>
            <ac:picMk id="5" creationId="{BC08720F-F188-3B4E-7BAE-A1241D7B819B}"/>
          </ac:picMkLst>
        </pc:picChg>
      </pc:sldChg>
      <pc:sldChg chg="addSp delSp modSp new mod modClrScheme chgLayout">
        <pc:chgData name="Omowumi Famojuro" userId="7e601b6393b863e9" providerId="Windows Live" clId="Web-{5B170D69-E6F6-4537-BE0E-05315257829E}" dt="2023-08-23T03:49:27.380" v="280"/>
        <pc:sldMkLst>
          <pc:docMk/>
          <pc:sldMk cId="264543504" sldId="260"/>
        </pc:sldMkLst>
        <pc:spChg chg="del mod ord">
          <ac:chgData name="Omowumi Famojuro" userId="7e601b6393b863e9" providerId="Windows Live" clId="Web-{5B170D69-E6F6-4537-BE0E-05315257829E}" dt="2023-08-23T03:34:14.768" v="236"/>
          <ac:spMkLst>
            <pc:docMk/>
            <pc:sldMk cId="264543504" sldId="260"/>
            <ac:spMk id="2" creationId="{842776C3-2B6C-EABF-A1D8-D7F025FE5949}"/>
          </ac:spMkLst>
        </pc:spChg>
        <pc:spChg chg="del mod ord">
          <ac:chgData name="Omowumi Famojuro" userId="7e601b6393b863e9" providerId="Windows Live" clId="Web-{5B170D69-E6F6-4537-BE0E-05315257829E}" dt="2023-08-23T03:00:57.355" v="62"/>
          <ac:spMkLst>
            <pc:docMk/>
            <pc:sldMk cId="264543504" sldId="260"/>
            <ac:spMk id="3" creationId="{BD8D9C58-5AD2-01F1-FB0A-F54C9B9C8625}"/>
          </ac:spMkLst>
        </pc:spChg>
        <pc:spChg chg="add mod ord">
          <ac:chgData name="Omowumi Famojuro" userId="7e601b6393b863e9" providerId="Windows Live" clId="Web-{5B170D69-E6F6-4537-BE0E-05315257829E}" dt="2023-08-23T03:38:29.883" v="253" actId="1076"/>
          <ac:spMkLst>
            <pc:docMk/>
            <pc:sldMk cId="264543504" sldId="260"/>
            <ac:spMk id="4" creationId="{3C48C1FE-135F-30D1-135F-6952BE6E2728}"/>
          </ac:spMkLst>
        </pc:spChg>
        <pc:spChg chg="add del mod ord">
          <ac:chgData name="Omowumi Famojuro" userId="7e601b6393b863e9" providerId="Windows Live" clId="Web-{5B170D69-E6F6-4537-BE0E-05315257829E}" dt="2023-08-23T03:35:27.942" v="238"/>
          <ac:spMkLst>
            <pc:docMk/>
            <pc:sldMk cId="264543504" sldId="260"/>
            <ac:spMk id="6" creationId="{89FD3325-1419-3654-CDB6-EED8E3F99D78}"/>
          </ac:spMkLst>
        </pc:spChg>
      </pc:sldChg>
      <pc:sldChg chg="addSp delSp modSp new mod setBg modClrScheme chgLayout">
        <pc:chgData name="Omowumi Famojuro" userId="7e601b6393b863e9" providerId="Windows Live" clId="Web-{5B170D69-E6F6-4537-BE0E-05315257829E}" dt="2023-08-23T03:49:27.380" v="280"/>
        <pc:sldMkLst>
          <pc:docMk/>
          <pc:sldMk cId="1967651389" sldId="261"/>
        </pc:sldMkLst>
        <pc:spChg chg="mod ord">
          <ac:chgData name="Omowumi Famojuro" userId="7e601b6393b863e9" providerId="Windows Live" clId="Web-{5B170D69-E6F6-4537-BE0E-05315257829E}" dt="2023-08-23T03:06:01.283" v="105" actId="14100"/>
          <ac:spMkLst>
            <pc:docMk/>
            <pc:sldMk cId="1967651389" sldId="261"/>
            <ac:spMk id="2" creationId="{FC851076-DA19-1518-D728-3710C9C66693}"/>
          </ac:spMkLst>
        </pc:spChg>
        <pc:spChg chg="mod ord">
          <ac:chgData name="Omowumi Famojuro" userId="7e601b6393b863e9" providerId="Windows Live" clId="Web-{5B170D69-E6F6-4537-BE0E-05315257829E}" dt="2023-08-23T03:05:54.376" v="104" actId="20577"/>
          <ac:spMkLst>
            <pc:docMk/>
            <pc:sldMk cId="1967651389" sldId="261"/>
            <ac:spMk id="3" creationId="{1E3712F3-20B6-64E7-C584-503140723E89}"/>
          </ac:spMkLst>
        </pc:spChg>
        <pc:spChg chg="del">
          <ac:chgData name="Omowumi Famojuro" userId="7e601b6393b863e9" providerId="Windows Live" clId="Web-{5B170D69-E6F6-4537-BE0E-05315257829E}" dt="2023-08-23T03:02:28.638" v="68"/>
          <ac:spMkLst>
            <pc:docMk/>
            <pc:sldMk cId="1967651389" sldId="261"/>
            <ac:spMk id="4" creationId="{27845CB7-0B12-25F3-E31D-094F324DC195}"/>
          </ac:spMkLst>
        </pc:spChg>
        <pc:spChg chg="add">
          <ac:chgData name="Omowumi Famojuro" userId="7e601b6393b863e9" providerId="Windows Live" clId="Web-{5B170D69-E6F6-4537-BE0E-05315257829E}" dt="2023-08-23T03:05:17.219" v="98"/>
          <ac:spMkLst>
            <pc:docMk/>
            <pc:sldMk cId="1967651389" sldId="261"/>
            <ac:spMk id="9" creationId="{8FC9BE17-9A7B-462D-AE50-3D8777387304}"/>
          </ac:spMkLst>
        </pc:spChg>
        <pc:spChg chg="add">
          <ac:chgData name="Omowumi Famojuro" userId="7e601b6393b863e9" providerId="Windows Live" clId="Web-{5B170D69-E6F6-4537-BE0E-05315257829E}" dt="2023-08-23T03:05:17.219" v="98"/>
          <ac:spMkLst>
            <pc:docMk/>
            <pc:sldMk cId="1967651389" sldId="261"/>
            <ac:spMk id="11" creationId="{3EBE8569-6AEC-4B8C-8D53-2DE337CDBA65}"/>
          </ac:spMkLst>
        </pc:spChg>
        <pc:spChg chg="add">
          <ac:chgData name="Omowumi Famojuro" userId="7e601b6393b863e9" providerId="Windows Live" clId="Web-{5B170D69-E6F6-4537-BE0E-05315257829E}" dt="2023-08-23T03:05:17.219" v="98"/>
          <ac:spMkLst>
            <pc:docMk/>
            <pc:sldMk cId="1967651389" sldId="261"/>
            <ac:spMk id="13" creationId="{55D4142C-5077-457F-A6AD-3FECFDB39685}"/>
          </ac:spMkLst>
        </pc:spChg>
        <pc:spChg chg="add">
          <ac:chgData name="Omowumi Famojuro" userId="7e601b6393b863e9" providerId="Windows Live" clId="Web-{5B170D69-E6F6-4537-BE0E-05315257829E}" dt="2023-08-23T03:05:17.219" v="98"/>
          <ac:spMkLst>
            <pc:docMk/>
            <pc:sldMk cId="1967651389" sldId="261"/>
            <ac:spMk id="15" creationId="{7A5F0580-5EE9-419F-96EE-B6529EF6E7D0}"/>
          </ac:spMkLst>
        </pc:spChg>
        <pc:picChg chg="add mod">
          <ac:chgData name="Omowumi Famojuro" userId="7e601b6393b863e9" providerId="Windows Live" clId="Web-{5B170D69-E6F6-4537-BE0E-05315257829E}" dt="2023-08-23T03:05:33.032" v="99" actId="14100"/>
          <ac:picMkLst>
            <pc:docMk/>
            <pc:sldMk cId="1967651389" sldId="261"/>
            <ac:picMk id="5" creationId="{3DE58194-4C56-6FAB-8386-CE38742DA5C1}"/>
          </ac:picMkLst>
        </pc:picChg>
      </pc:sldChg>
      <pc:sldChg chg="modSp new mod">
        <pc:chgData name="Omowumi Famojuro" userId="7e601b6393b863e9" providerId="Windows Live" clId="Web-{5B170D69-E6F6-4537-BE0E-05315257829E}" dt="2023-08-23T03:49:27.380" v="280"/>
        <pc:sldMkLst>
          <pc:docMk/>
          <pc:sldMk cId="3189015934" sldId="262"/>
        </pc:sldMkLst>
        <pc:spChg chg="mod">
          <ac:chgData name="Omowumi Famojuro" userId="7e601b6393b863e9" providerId="Windows Live" clId="Web-{5B170D69-E6F6-4537-BE0E-05315257829E}" dt="2023-08-23T03:03:49.077" v="83" actId="20577"/>
          <ac:spMkLst>
            <pc:docMk/>
            <pc:sldMk cId="3189015934" sldId="262"/>
            <ac:spMk id="2" creationId="{00AD9B1F-6001-9C79-20A5-3F36AFB6A30C}"/>
          </ac:spMkLst>
        </pc:spChg>
        <pc:spChg chg="mod">
          <ac:chgData name="Omowumi Famojuro" userId="7e601b6393b863e9" providerId="Windows Live" clId="Web-{5B170D69-E6F6-4537-BE0E-05315257829E}" dt="2023-08-23T03:40:24.619" v="256" actId="20577"/>
          <ac:spMkLst>
            <pc:docMk/>
            <pc:sldMk cId="3189015934" sldId="262"/>
            <ac:spMk id="3" creationId="{232ADF97-CE98-D48F-3F67-F035BD789B29}"/>
          </ac:spMkLst>
        </pc:spChg>
      </pc:sldChg>
      <pc:sldChg chg="addSp delSp modSp new mod setBg">
        <pc:chgData name="Omowumi Famojuro" userId="7e601b6393b863e9" providerId="Windows Live" clId="Web-{5B170D69-E6F6-4537-BE0E-05315257829E}" dt="2023-08-23T03:49:27.380" v="280"/>
        <pc:sldMkLst>
          <pc:docMk/>
          <pc:sldMk cId="1961029949" sldId="263"/>
        </pc:sldMkLst>
        <pc:spChg chg="add del mod">
          <ac:chgData name="Omowumi Famojuro" userId="7e601b6393b863e9" providerId="Windows Live" clId="Web-{5B170D69-E6F6-4537-BE0E-05315257829E}" dt="2023-08-23T03:07:24.394" v="112" actId="14100"/>
          <ac:spMkLst>
            <pc:docMk/>
            <pc:sldMk cId="1961029949" sldId="263"/>
            <ac:spMk id="2" creationId="{E1444D17-054D-6076-1FDA-1A8A4916F7CB}"/>
          </ac:spMkLst>
        </pc:spChg>
        <pc:spChg chg="mod">
          <ac:chgData name="Omowumi Famojuro" userId="7e601b6393b863e9" providerId="Windows Live" clId="Web-{5B170D69-E6F6-4537-BE0E-05315257829E}" dt="2023-08-23T03:07:33.628" v="116" actId="20577"/>
          <ac:spMkLst>
            <pc:docMk/>
            <pc:sldMk cId="1961029949" sldId="263"/>
            <ac:spMk id="3" creationId="{5616A54C-A57C-4B78-33EB-5693068ED0D2}"/>
          </ac:spMkLst>
        </pc:spChg>
        <pc:spChg chg="add del mod">
          <ac:chgData name="Omowumi Famojuro" userId="7e601b6393b863e9" providerId="Windows Live" clId="Web-{5B170D69-E6F6-4537-BE0E-05315257829E}" dt="2023-08-23T03:04:22.281" v="92"/>
          <ac:spMkLst>
            <pc:docMk/>
            <pc:sldMk cId="1961029949" sldId="263"/>
            <ac:spMk id="5" creationId="{10FF1B07-F3F7-E00D-4B82-45AEFD673E35}"/>
          </ac:spMkLst>
        </pc:spChg>
        <pc:spChg chg="add del">
          <ac:chgData name="Omowumi Famojuro" userId="7e601b6393b863e9" providerId="Windows Live" clId="Web-{5B170D69-E6F6-4537-BE0E-05315257829E}" dt="2023-08-23T03:07:02.190" v="109"/>
          <ac:spMkLst>
            <pc:docMk/>
            <pc:sldMk cId="1961029949" sldId="263"/>
            <ac:spMk id="9" creationId="{DF44879F-6698-4394-89D4-7B3CDB92E9A0}"/>
          </ac:spMkLst>
        </pc:spChg>
        <pc:spChg chg="add del">
          <ac:chgData name="Omowumi Famojuro" userId="7e601b6393b863e9" providerId="Windows Live" clId="Web-{5B170D69-E6F6-4537-BE0E-05315257829E}" dt="2023-08-23T03:07:02.190" v="109"/>
          <ac:spMkLst>
            <pc:docMk/>
            <pc:sldMk cId="1961029949" sldId="263"/>
            <ac:spMk id="11" creationId="{C65FD3B2-577C-49A0-B40E-4845C5D597CF}"/>
          </ac:spMkLst>
        </pc:spChg>
        <pc:spChg chg="add del">
          <ac:chgData name="Omowumi Famojuro" userId="7e601b6393b863e9" providerId="Windows Live" clId="Web-{5B170D69-E6F6-4537-BE0E-05315257829E}" dt="2023-08-23T03:07:02.190" v="109"/>
          <ac:spMkLst>
            <pc:docMk/>
            <pc:sldMk cId="1961029949" sldId="263"/>
            <ac:spMk id="13" creationId="{7A0B5DEA-ADF6-4BA5-9307-147F0A4685A0}"/>
          </ac:spMkLst>
        </pc:spChg>
        <pc:spChg chg="add del">
          <ac:chgData name="Omowumi Famojuro" userId="7e601b6393b863e9" providerId="Windows Live" clId="Web-{5B170D69-E6F6-4537-BE0E-05315257829E}" dt="2023-08-23T03:07:02.190" v="109"/>
          <ac:spMkLst>
            <pc:docMk/>
            <pc:sldMk cId="1961029949" sldId="263"/>
            <ac:spMk id="15" creationId="{9DECDBF4-02B6-4BB4-B65B-B8107AD6A9E8}"/>
          </ac:spMkLst>
        </pc:spChg>
        <pc:spChg chg="add">
          <ac:chgData name="Omowumi Famojuro" userId="7e601b6393b863e9" providerId="Windows Live" clId="Web-{5B170D69-E6F6-4537-BE0E-05315257829E}" dt="2023-08-23T03:07:02.190" v="109"/>
          <ac:spMkLst>
            <pc:docMk/>
            <pc:sldMk cId="1961029949" sldId="263"/>
            <ac:spMk id="20" creationId="{8FC9BE17-9A7B-462D-AE50-3D8777387304}"/>
          </ac:spMkLst>
        </pc:spChg>
        <pc:spChg chg="add">
          <ac:chgData name="Omowumi Famojuro" userId="7e601b6393b863e9" providerId="Windows Live" clId="Web-{5B170D69-E6F6-4537-BE0E-05315257829E}" dt="2023-08-23T03:07:02.190" v="109"/>
          <ac:spMkLst>
            <pc:docMk/>
            <pc:sldMk cId="1961029949" sldId="263"/>
            <ac:spMk id="22" creationId="{3EBE8569-6AEC-4B8C-8D53-2DE337CDBA65}"/>
          </ac:spMkLst>
        </pc:spChg>
        <pc:spChg chg="add">
          <ac:chgData name="Omowumi Famojuro" userId="7e601b6393b863e9" providerId="Windows Live" clId="Web-{5B170D69-E6F6-4537-BE0E-05315257829E}" dt="2023-08-23T03:07:02.190" v="109"/>
          <ac:spMkLst>
            <pc:docMk/>
            <pc:sldMk cId="1961029949" sldId="263"/>
            <ac:spMk id="24" creationId="{55D4142C-5077-457F-A6AD-3FECFDB39685}"/>
          </ac:spMkLst>
        </pc:spChg>
        <pc:spChg chg="add">
          <ac:chgData name="Omowumi Famojuro" userId="7e601b6393b863e9" providerId="Windows Live" clId="Web-{5B170D69-E6F6-4537-BE0E-05315257829E}" dt="2023-08-23T03:07:02.190" v="109"/>
          <ac:spMkLst>
            <pc:docMk/>
            <pc:sldMk cId="1961029949" sldId="263"/>
            <ac:spMk id="26" creationId="{7A5F0580-5EE9-419F-96EE-B6529EF6E7D0}"/>
          </ac:spMkLst>
        </pc:spChg>
        <pc:picChg chg="add mod">
          <ac:chgData name="Omowumi Famojuro" userId="7e601b6393b863e9" providerId="Windows Live" clId="Web-{5B170D69-E6F6-4537-BE0E-05315257829E}" dt="2023-08-23T03:40:24.822" v="257" actId="14100"/>
          <ac:picMkLst>
            <pc:docMk/>
            <pc:sldMk cId="1961029949" sldId="263"/>
            <ac:picMk id="6" creationId="{A36375AA-440A-5C5E-58AC-0F6830C2BFB4}"/>
          </ac:picMkLst>
        </pc:picChg>
      </pc:sldChg>
      <pc:sldChg chg="modSp new mod setBg">
        <pc:chgData name="Omowumi Famojuro" userId="7e601b6393b863e9" providerId="Windows Live" clId="Web-{5B170D69-E6F6-4537-BE0E-05315257829E}" dt="2023-08-23T03:49:27.380" v="280"/>
        <pc:sldMkLst>
          <pc:docMk/>
          <pc:sldMk cId="4119815410" sldId="264"/>
        </pc:sldMkLst>
        <pc:spChg chg="mod">
          <ac:chgData name="Omowumi Famojuro" userId="7e601b6393b863e9" providerId="Windows Live" clId="Web-{5B170D69-E6F6-4537-BE0E-05315257829E}" dt="2023-08-23T03:08:15.613" v="123" actId="20577"/>
          <ac:spMkLst>
            <pc:docMk/>
            <pc:sldMk cId="4119815410" sldId="264"/>
            <ac:spMk id="2" creationId="{7D707B5D-B8A2-87EB-79DC-BE1A63DDA6C4}"/>
          </ac:spMkLst>
        </pc:spChg>
        <pc:spChg chg="mod">
          <ac:chgData name="Omowumi Famojuro" userId="7e601b6393b863e9" providerId="Windows Live" clId="Web-{5B170D69-E6F6-4537-BE0E-05315257829E}" dt="2023-08-23T03:46:00.829" v="276" actId="14100"/>
          <ac:spMkLst>
            <pc:docMk/>
            <pc:sldMk cId="4119815410" sldId="264"/>
            <ac:spMk id="3" creationId="{915018FF-3299-B4ED-11C3-4CC591456AAE}"/>
          </ac:spMkLst>
        </pc:spChg>
      </pc:sldChg>
      <pc:sldChg chg="addSp modSp new mod setBg">
        <pc:chgData name="Omowumi Famojuro" userId="7e601b6393b863e9" providerId="Windows Live" clId="Web-{5B170D69-E6F6-4537-BE0E-05315257829E}" dt="2023-08-23T03:49:27.380" v="280"/>
        <pc:sldMkLst>
          <pc:docMk/>
          <pc:sldMk cId="4238313536" sldId="265"/>
        </pc:sldMkLst>
        <pc:spChg chg="mod">
          <ac:chgData name="Omowumi Famojuro" userId="7e601b6393b863e9" providerId="Windows Live" clId="Web-{5B170D69-E6F6-4537-BE0E-05315257829E}" dt="2023-08-23T03:11:32.836" v="161" actId="1076"/>
          <ac:spMkLst>
            <pc:docMk/>
            <pc:sldMk cId="4238313536" sldId="265"/>
            <ac:spMk id="2" creationId="{9A114A06-ABB8-988B-8452-AFBDC4659B6A}"/>
          </ac:spMkLst>
        </pc:spChg>
        <pc:spChg chg="mod">
          <ac:chgData name="Omowumi Famojuro" userId="7e601b6393b863e9" providerId="Windows Live" clId="Web-{5B170D69-E6F6-4537-BE0E-05315257829E}" dt="2023-08-23T03:31:52.500" v="234" actId="1076"/>
          <ac:spMkLst>
            <pc:docMk/>
            <pc:sldMk cId="4238313536" sldId="265"/>
            <ac:spMk id="3" creationId="{13968898-F4D6-7AE5-3082-000312EF1A18}"/>
          </ac:spMkLst>
        </pc:spChg>
        <pc:spChg chg="add">
          <ac:chgData name="Omowumi Famojuro" userId="7e601b6393b863e9" providerId="Windows Live" clId="Web-{5B170D69-E6F6-4537-BE0E-05315257829E}" dt="2023-08-23T03:10:03.553" v="144"/>
          <ac:spMkLst>
            <pc:docMk/>
            <pc:sldMk cId="4238313536" sldId="265"/>
            <ac:spMk id="8" creationId="{B4CE5841-C184-4A70-A609-5FE4A50783C7}"/>
          </ac:spMkLst>
        </pc:spChg>
        <pc:spChg chg="add">
          <ac:chgData name="Omowumi Famojuro" userId="7e601b6393b863e9" providerId="Windows Live" clId="Web-{5B170D69-E6F6-4537-BE0E-05315257829E}" dt="2023-08-23T03:10:03.553" v="144"/>
          <ac:spMkLst>
            <pc:docMk/>
            <pc:sldMk cId="4238313536" sldId="265"/>
            <ac:spMk id="10" creationId="{CD1AAA2C-FBBE-42AA-B869-31D524B7653F}"/>
          </ac:spMkLst>
        </pc:spChg>
        <pc:spChg chg="add">
          <ac:chgData name="Omowumi Famojuro" userId="7e601b6393b863e9" providerId="Windows Live" clId="Web-{5B170D69-E6F6-4537-BE0E-05315257829E}" dt="2023-08-23T03:10:03.553" v="144"/>
          <ac:spMkLst>
            <pc:docMk/>
            <pc:sldMk cId="4238313536" sldId="265"/>
            <ac:spMk id="12" creationId="{5F937BBF-9326-4230-AB1B-F1795E350559}"/>
          </ac:spMkLst>
        </pc:spChg>
      </pc:sldChg>
      <pc:sldChg chg="addSp delSp modSp new mod setBg">
        <pc:chgData name="Omowumi Famojuro" userId="7e601b6393b863e9" providerId="Windows Live" clId="Web-{5B170D69-E6F6-4537-BE0E-05315257829E}" dt="2023-08-23T03:49:27.380" v="280"/>
        <pc:sldMkLst>
          <pc:docMk/>
          <pc:sldMk cId="2701305048" sldId="266"/>
        </pc:sldMkLst>
        <pc:spChg chg="mod">
          <ac:chgData name="Omowumi Famojuro" userId="7e601b6393b863e9" providerId="Windows Live" clId="Web-{5B170D69-E6F6-4537-BE0E-05315257829E}" dt="2023-08-23T03:43:50.686" v="272" actId="1076"/>
          <ac:spMkLst>
            <pc:docMk/>
            <pc:sldMk cId="2701305048" sldId="266"/>
            <ac:spMk id="2" creationId="{130847DD-A1A0-E31D-963A-5FAD4461B1AE}"/>
          </ac:spMkLst>
        </pc:spChg>
        <pc:spChg chg="del mod">
          <ac:chgData name="Omowumi Famojuro" userId="7e601b6393b863e9" providerId="Windows Live" clId="Web-{5B170D69-E6F6-4537-BE0E-05315257829E}" dt="2023-08-23T03:41:06.917" v="259"/>
          <ac:spMkLst>
            <pc:docMk/>
            <pc:sldMk cId="2701305048" sldId="266"/>
            <ac:spMk id="3" creationId="{E20156CA-3430-E77B-5A23-9011C0B10117}"/>
          </ac:spMkLst>
        </pc:spChg>
        <pc:spChg chg="add del">
          <ac:chgData name="Omowumi Famojuro" userId="7e601b6393b863e9" providerId="Windows Live" clId="Web-{5B170D69-E6F6-4537-BE0E-05315257829E}" dt="2023-08-23T03:42:16.340" v="262"/>
          <ac:spMkLst>
            <pc:docMk/>
            <pc:sldMk cId="2701305048" sldId="266"/>
            <ac:spMk id="10" creationId="{53B021B3-DE93-4AB7-8A18-CF5F1CED88B8}"/>
          </ac:spMkLst>
        </pc:spChg>
        <pc:spChg chg="add del">
          <ac:chgData name="Omowumi Famojuro" userId="7e601b6393b863e9" providerId="Windows Live" clId="Web-{5B170D69-E6F6-4537-BE0E-05315257829E}" dt="2023-08-23T03:42:16.340" v="262"/>
          <ac:spMkLst>
            <pc:docMk/>
            <pc:sldMk cId="2701305048" sldId="266"/>
            <ac:spMk id="12" creationId="{52D502E5-F6B4-4D58-B4AE-FC466FF15EE8}"/>
          </ac:spMkLst>
        </pc:spChg>
        <pc:spChg chg="add del">
          <ac:chgData name="Omowumi Famojuro" userId="7e601b6393b863e9" providerId="Windows Live" clId="Web-{5B170D69-E6F6-4537-BE0E-05315257829E}" dt="2023-08-23T03:42:16.340" v="262"/>
          <ac:spMkLst>
            <pc:docMk/>
            <pc:sldMk cId="2701305048" sldId="266"/>
            <ac:spMk id="14" creationId="{9DECDBF4-02B6-4BB4-B65B-B8107AD6A9E8}"/>
          </ac:spMkLst>
        </pc:spChg>
        <pc:spChg chg="add">
          <ac:chgData name="Omowumi Famojuro" userId="7e601b6393b863e9" providerId="Windows Live" clId="Web-{5B170D69-E6F6-4537-BE0E-05315257829E}" dt="2023-08-23T03:42:16.387" v="263"/>
          <ac:spMkLst>
            <pc:docMk/>
            <pc:sldMk cId="2701305048" sldId="266"/>
            <ac:spMk id="16" creationId="{81E1224E-6618-482E-BE87-321A7FC1CDE8}"/>
          </ac:spMkLst>
        </pc:spChg>
        <pc:spChg chg="add">
          <ac:chgData name="Omowumi Famojuro" userId="7e601b6393b863e9" providerId="Windows Live" clId="Web-{5B170D69-E6F6-4537-BE0E-05315257829E}" dt="2023-08-23T03:42:16.387" v="263"/>
          <ac:spMkLst>
            <pc:docMk/>
            <pc:sldMk cId="2701305048" sldId="266"/>
            <ac:spMk id="17" creationId="{066346BE-FDB4-4772-A696-0719490ABD64}"/>
          </ac:spMkLst>
        </pc:spChg>
        <pc:spChg chg="add">
          <ac:chgData name="Omowumi Famojuro" userId="7e601b6393b863e9" providerId="Windows Live" clId="Web-{5B170D69-E6F6-4537-BE0E-05315257829E}" dt="2023-08-23T03:42:16.387" v="263"/>
          <ac:spMkLst>
            <pc:docMk/>
            <pc:sldMk cId="2701305048" sldId="266"/>
            <ac:spMk id="18" creationId="{FB92FFCE-0C90-454E-AA25-D4EE9A6C39C5}"/>
          </ac:spMkLst>
        </pc:spChg>
        <pc:graphicFrameChg chg="add mod modGraphic">
          <ac:chgData name="Omowumi Famojuro" userId="7e601b6393b863e9" providerId="Windows Live" clId="Web-{5B170D69-E6F6-4537-BE0E-05315257829E}" dt="2023-08-23T03:44:34.015" v="275" actId="1076"/>
          <ac:graphicFrameMkLst>
            <pc:docMk/>
            <pc:sldMk cId="2701305048" sldId="266"/>
            <ac:graphicFrameMk id="5" creationId="{94FA1109-2DBF-6973-C4AF-8952D3DF9405}"/>
          </ac:graphicFrameMkLst>
        </pc:graphicFrameChg>
      </pc:sldChg>
      <pc:sldChg chg="addSp delSp modSp new mod setBg">
        <pc:chgData name="Omowumi Famojuro" userId="7e601b6393b863e9" providerId="Windows Live" clId="Web-{5B170D69-E6F6-4537-BE0E-05315257829E}" dt="2023-08-23T03:49:27.380" v="280"/>
        <pc:sldMkLst>
          <pc:docMk/>
          <pc:sldMk cId="1028438075" sldId="267"/>
        </pc:sldMkLst>
        <pc:spChg chg="mod">
          <ac:chgData name="Omowumi Famojuro" userId="7e601b6393b863e9" providerId="Windows Live" clId="Web-{5B170D69-E6F6-4537-BE0E-05315257829E}" dt="2023-08-23T03:22:07.473" v="226"/>
          <ac:spMkLst>
            <pc:docMk/>
            <pc:sldMk cId="1028438075" sldId="267"/>
            <ac:spMk id="2" creationId="{C589D2F4-CFD8-8E3D-0E72-1E0F180A49E6}"/>
          </ac:spMkLst>
        </pc:spChg>
        <pc:spChg chg="add del mod">
          <ac:chgData name="Omowumi Famojuro" userId="7e601b6393b863e9" providerId="Windows Live" clId="Web-{5B170D69-E6F6-4537-BE0E-05315257829E}" dt="2023-08-23T03:19:50.767" v="220"/>
          <ac:spMkLst>
            <pc:docMk/>
            <pc:sldMk cId="1028438075" sldId="267"/>
            <ac:spMk id="3" creationId="{9C166C51-C719-DD49-577D-DF1F3DC3CD63}"/>
          </ac:spMkLst>
        </pc:spChg>
        <pc:spChg chg="add del">
          <ac:chgData name="Omowumi Famojuro" userId="7e601b6393b863e9" providerId="Windows Live" clId="Web-{5B170D69-E6F6-4537-BE0E-05315257829E}" dt="2023-08-23T03:19:50.736" v="219"/>
          <ac:spMkLst>
            <pc:docMk/>
            <pc:sldMk cId="1028438075" sldId="267"/>
            <ac:spMk id="9" creationId="{7301F447-EEF7-48F5-AF73-7566EE7F64AD}"/>
          </ac:spMkLst>
        </pc:spChg>
        <pc:spChg chg="add del">
          <ac:chgData name="Omowumi Famojuro" userId="7e601b6393b863e9" providerId="Windows Live" clId="Web-{5B170D69-E6F6-4537-BE0E-05315257829E}" dt="2023-08-23T03:19:50.736" v="219"/>
          <ac:spMkLst>
            <pc:docMk/>
            <pc:sldMk cId="1028438075" sldId="267"/>
            <ac:spMk id="11" creationId="{F7117410-A2A4-4085-9ADC-46744551DBDE}"/>
          </ac:spMkLst>
        </pc:spChg>
        <pc:spChg chg="add del">
          <ac:chgData name="Omowumi Famojuro" userId="7e601b6393b863e9" providerId="Windows Live" clId="Web-{5B170D69-E6F6-4537-BE0E-05315257829E}" dt="2023-08-23T03:19:50.736" v="219"/>
          <ac:spMkLst>
            <pc:docMk/>
            <pc:sldMk cId="1028438075" sldId="267"/>
            <ac:spMk id="13" creationId="{99F74EB5-E547-4FB4-95F5-BCC788F3C4A0}"/>
          </ac:spMkLst>
        </pc:spChg>
        <pc:spChg chg="add del">
          <ac:chgData name="Omowumi Famojuro" userId="7e601b6393b863e9" providerId="Windows Live" clId="Web-{5B170D69-E6F6-4537-BE0E-05315257829E}" dt="2023-08-23T03:29:14.731" v="231"/>
          <ac:spMkLst>
            <pc:docMk/>
            <pc:sldMk cId="1028438075" sldId="267"/>
            <ac:spMk id="20" creationId="{7301F447-EEF7-48F5-AF73-7566EE7F64AD}"/>
          </ac:spMkLst>
        </pc:spChg>
        <pc:spChg chg="add del">
          <ac:chgData name="Omowumi Famojuro" userId="7e601b6393b863e9" providerId="Windows Live" clId="Web-{5B170D69-E6F6-4537-BE0E-05315257829E}" dt="2023-08-23T03:29:14.731" v="231"/>
          <ac:spMkLst>
            <pc:docMk/>
            <pc:sldMk cId="1028438075" sldId="267"/>
            <ac:spMk id="22" creationId="{F7117410-A2A4-4085-9ADC-46744551DBDE}"/>
          </ac:spMkLst>
        </pc:spChg>
        <pc:spChg chg="add del">
          <ac:chgData name="Omowumi Famojuro" userId="7e601b6393b863e9" providerId="Windows Live" clId="Web-{5B170D69-E6F6-4537-BE0E-05315257829E}" dt="2023-08-23T03:29:14.731" v="231"/>
          <ac:spMkLst>
            <pc:docMk/>
            <pc:sldMk cId="1028438075" sldId="267"/>
            <ac:spMk id="24" creationId="{99F74EB5-E547-4FB4-95F5-BCC788F3C4A0}"/>
          </ac:spMkLst>
        </pc:spChg>
        <pc:spChg chg="add">
          <ac:chgData name="Omowumi Famojuro" userId="7e601b6393b863e9" providerId="Windows Live" clId="Web-{5B170D69-E6F6-4537-BE0E-05315257829E}" dt="2023-08-23T03:29:14.731" v="231"/>
          <ac:spMkLst>
            <pc:docMk/>
            <pc:sldMk cId="1028438075" sldId="267"/>
            <ac:spMk id="29" creationId="{7301F447-EEF7-48F5-AF73-7566EE7F64AD}"/>
          </ac:spMkLst>
        </pc:spChg>
        <pc:spChg chg="add">
          <ac:chgData name="Omowumi Famojuro" userId="7e601b6393b863e9" providerId="Windows Live" clId="Web-{5B170D69-E6F6-4537-BE0E-05315257829E}" dt="2023-08-23T03:29:14.731" v="231"/>
          <ac:spMkLst>
            <pc:docMk/>
            <pc:sldMk cId="1028438075" sldId="267"/>
            <ac:spMk id="31" creationId="{F7117410-A2A4-4085-9ADC-46744551DBDE}"/>
          </ac:spMkLst>
        </pc:spChg>
        <pc:spChg chg="add">
          <ac:chgData name="Omowumi Famojuro" userId="7e601b6393b863e9" providerId="Windows Live" clId="Web-{5B170D69-E6F6-4537-BE0E-05315257829E}" dt="2023-08-23T03:29:14.731" v="231"/>
          <ac:spMkLst>
            <pc:docMk/>
            <pc:sldMk cId="1028438075" sldId="267"/>
            <ac:spMk id="33" creationId="{99F74EB5-E547-4FB4-95F5-BCC788F3C4A0}"/>
          </ac:spMkLst>
        </pc:spChg>
        <pc:graphicFrameChg chg="add del">
          <ac:chgData name="Omowumi Famojuro" userId="7e601b6393b863e9" providerId="Windows Live" clId="Web-{5B170D69-E6F6-4537-BE0E-05315257829E}" dt="2023-08-23T03:19:50.736" v="219"/>
          <ac:graphicFrameMkLst>
            <pc:docMk/>
            <pc:sldMk cId="1028438075" sldId="267"/>
            <ac:graphicFrameMk id="5" creationId="{AA6D7955-AB88-DDDD-2FEE-A0A679B4FFDF}"/>
          </ac:graphicFrameMkLst>
        </pc:graphicFrameChg>
        <pc:graphicFrameChg chg="add mod modGraphic">
          <ac:chgData name="Omowumi Famojuro" userId="7e601b6393b863e9" providerId="Windows Live" clId="Web-{5B170D69-E6F6-4537-BE0E-05315257829E}" dt="2023-08-23T03:29:14.731" v="231"/>
          <ac:graphicFrameMkLst>
            <pc:docMk/>
            <pc:sldMk cId="1028438075" sldId="267"/>
            <ac:graphicFrameMk id="15" creationId="{7A4BD335-CA92-8881-E948-DB856508996E}"/>
          </ac:graphicFrameMkLst>
        </pc:graphicFrameChg>
      </pc:sldChg>
      <pc:sldMasterChg chg="mod setBg modSldLayout">
        <pc:chgData name="Omowumi Famojuro" userId="7e601b6393b863e9" providerId="Windows Live" clId="Web-{5B170D69-E6F6-4537-BE0E-05315257829E}" dt="2023-08-23T03:49:27.380" v="280"/>
        <pc:sldMasterMkLst>
          <pc:docMk/>
          <pc:sldMasterMk cId="473717477" sldId="2147483660"/>
        </pc:sldMasterMkLst>
        <pc:sldLayoutChg chg="mod">
          <pc:chgData name="Omowumi Famojuro" userId="7e601b6393b863e9" providerId="Windows Live" clId="Web-{5B170D69-E6F6-4537-BE0E-05315257829E}" dt="2023-08-23T03:49:27.380" v="280"/>
          <pc:sldLayoutMkLst>
            <pc:docMk/>
            <pc:sldMasterMk cId="473717477" sldId="2147483660"/>
            <pc:sldLayoutMk cId="1214700672" sldId="2147483661"/>
          </pc:sldLayoutMkLst>
        </pc:sldLayoutChg>
        <pc:sldLayoutChg chg="mod">
          <pc:chgData name="Omowumi Famojuro" userId="7e601b6393b863e9" providerId="Windows Live" clId="Web-{5B170D69-E6F6-4537-BE0E-05315257829E}" dt="2023-08-23T03:49:27.380" v="280"/>
          <pc:sldLayoutMkLst>
            <pc:docMk/>
            <pc:sldMasterMk cId="473717477" sldId="2147483660"/>
            <pc:sldLayoutMk cId="290219655" sldId="2147483662"/>
          </pc:sldLayoutMkLst>
        </pc:sldLayoutChg>
        <pc:sldLayoutChg chg="mod">
          <pc:chgData name="Omowumi Famojuro" userId="7e601b6393b863e9" providerId="Windows Live" clId="Web-{5B170D69-E6F6-4537-BE0E-05315257829E}" dt="2023-08-23T03:49:27.380" v="280"/>
          <pc:sldLayoutMkLst>
            <pc:docMk/>
            <pc:sldMasterMk cId="473717477" sldId="2147483660"/>
            <pc:sldLayoutMk cId="3084593139" sldId="2147483663"/>
          </pc:sldLayoutMkLst>
        </pc:sldLayoutChg>
        <pc:sldLayoutChg chg="mod">
          <pc:chgData name="Omowumi Famojuro" userId="7e601b6393b863e9" providerId="Windows Live" clId="Web-{5B170D69-E6F6-4537-BE0E-05315257829E}" dt="2023-08-23T03:49:27.380" v="280"/>
          <pc:sldLayoutMkLst>
            <pc:docMk/>
            <pc:sldMasterMk cId="473717477" sldId="2147483660"/>
            <pc:sldLayoutMk cId="542404296" sldId="2147483664"/>
          </pc:sldLayoutMkLst>
        </pc:sldLayoutChg>
        <pc:sldLayoutChg chg="mod">
          <pc:chgData name="Omowumi Famojuro" userId="7e601b6393b863e9" providerId="Windows Live" clId="Web-{5B170D69-E6F6-4537-BE0E-05315257829E}" dt="2023-08-23T03:49:27.380" v="280"/>
          <pc:sldLayoutMkLst>
            <pc:docMk/>
            <pc:sldMasterMk cId="473717477" sldId="2147483660"/>
            <pc:sldLayoutMk cId="2956051848" sldId="2147483665"/>
          </pc:sldLayoutMkLst>
        </pc:sldLayoutChg>
        <pc:sldLayoutChg chg="mod">
          <pc:chgData name="Omowumi Famojuro" userId="7e601b6393b863e9" providerId="Windows Live" clId="Web-{5B170D69-E6F6-4537-BE0E-05315257829E}" dt="2023-08-23T03:49:27.380" v="280"/>
          <pc:sldLayoutMkLst>
            <pc:docMk/>
            <pc:sldMasterMk cId="473717477" sldId="2147483660"/>
            <pc:sldLayoutMk cId="3529319943" sldId="2147483666"/>
          </pc:sldLayoutMkLst>
        </pc:sldLayoutChg>
        <pc:sldLayoutChg chg="mod">
          <pc:chgData name="Omowumi Famojuro" userId="7e601b6393b863e9" providerId="Windows Live" clId="Web-{5B170D69-E6F6-4537-BE0E-05315257829E}" dt="2023-08-23T03:49:27.380" v="280"/>
          <pc:sldLayoutMkLst>
            <pc:docMk/>
            <pc:sldMasterMk cId="473717477" sldId="2147483660"/>
            <pc:sldLayoutMk cId="3777205396" sldId="2147483667"/>
          </pc:sldLayoutMkLst>
        </pc:sldLayoutChg>
        <pc:sldLayoutChg chg="mod">
          <pc:chgData name="Omowumi Famojuro" userId="7e601b6393b863e9" providerId="Windows Live" clId="Web-{5B170D69-E6F6-4537-BE0E-05315257829E}" dt="2023-08-23T03:49:27.380" v="280"/>
          <pc:sldLayoutMkLst>
            <pc:docMk/>
            <pc:sldMasterMk cId="473717477" sldId="2147483660"/>
            <pc:sldLayoutMk cId="2542762795" sldId="2147483668"/>
          </pc:sldLayoutMkLst>
        </pc:sldLayoutChg>
        <pc:sldLayoutChg chg="mod">
          <pc:chgData name="Omowumi Famojuro" userId="7e601b6393b863e9" providerId="Windows Live" clId="Web-{5B170D69-E6F6-4537-BE0E-05315257829E}" dt="2023-08-23T03:49:27.380" v="280"/>
          <pc:sldLayoutMkLst>
            <pc:docMk/>
            <pc:sldMasterMk cId="473717477" sldId="2147483660"/>
            <pc:sldLayoutMk cId="3560499709" sldId="2147483669"/>
          </pc:sldLayoutMkLst>
        </pc:sldLayoutChg>
        <pc:sldLayoutChg chg="mod">
          <pc:chgData name="Omowumi Famojuro" userId="7e601b6393b863e9" providerId="Windows Live" clId="Web-{5B170D69-E6F6-4537-BE0E-05315257829E}" dt="2023-08-23T03:49:27.380" v="280"/>
          <pc:sldLayoutMkLst>
            <pc:docMk/>
            <pc:sldMasterMk cId="473717477" sldId="2147483660"/>
            <pc:sldLayoutMk cId="584204101" sldId="2147483670"/>
          </pc:sldLayoutMkLst>
        </pc:sldLayoutChg>
        <pc:sldLayoutChg chg="mod">
          <pc:chgData name="Omowumi Famojuro" userId="7e601b6393b863e9" providerId="Windows Live" clId="Web-{5B170D69-E6F6-4537-BE0E-05315257829E}" dt="2023-08-23T03:49:27.380" v="280"/>
          <pc:sldLayoutMkLst>
            <pc:docMk/>
            <pc:sldMasterMk cId="473717477" sldId="2147483660"/>
            <pc:sldLayoutMk cId="527131642" sldId="2147483671"/>
          </pc:sldLayoutMkLst>
        </pc:sldLayoutChg>
      </pc:sldMasterChg>
    </pc:docChg>
  </pc:docChgLst>
</pc:chgInfo>
</file>

<file path=ppt/diagrams/_rels/data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6.svg"/><Relationship Id="rId1" Type="http://schemas.openxmlformats.org/officeDocument/2006/relationships/image" Target="../media/image5.png"/><Relationship Id="rId4" Type="http://schemas.openxmlformats.org/officeDocument/2006/relationships/image" Target="../media/image8.svg"/></Relationships>
</file>

<file path=ppt/diagrams/_rels/drawing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svg"/><Relationship Id="rId1" Type="http://schemas.openxmlformats.org/officeDocument/2006/relationships/image" Target="../media/image51.png"/><Relationship Id="rId4" Type="http://schemas.openxmlformats.org/officeDocument/2006/relationships/image" Target="../media/image8.svg"/></Relationships>
</file>

<file path=ppt/diagrams/colors1.xml><?xml version="1.0" encoding="utf-8"?>
<dgm:colorsDef xmlns:dgm="http://schemas.openxmlformats.org/drawingml/2006/diagram" xmlns:a="http://schemas.openxmlformats.org/drawingml/2006/main" uniqueId="urn:microsoft.com/office/officeart/2018/5/colors/Iconchunking_neutralbg_accent6_2">
  <dgm:title val=""/>
  <dgm:desc val=""/>
  <dgm:catLst>
    <dgm:cat type="accent6" pri="16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a:alpha val="0"/>
      </a:schemeClr>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12427AE-A808-4701-8F2F-EDB27CD87F0C}" type="doc">
      <dgm:prSet loTypeId="urn:microsoft.com/office/officeart/2018/2/layout/IconVerticalSolidList" loCatId="icon" qsTypeId="urn:microsoft.com/office/officeart/2005/8/quickstyle/simple1" qsCatId="simple" csTypeId="urn:microsoft.com/office/officeart/2018/5/colors/Iconchunking_neutralbg_accent6_2" csCatId="accent6" phldr="1"/>
      <dgm:spPr/>
      <dgm:t>
        <a:bodyPr/>
        <a:lstStyle/>
        <a:p>
          <a:endParaRPr lang="en-US"/>
        </a:p>
      </dgm:t>
    </dgm:pt>
    <dgm:pt modelId="{8E053CE7-830F-4EE8-8CB5-074F0F2124E3}">
      <dgm:prSet/>
      <dgm:spPr/>
      <dgm:t>
        <a:bodyPr/>
        <a:lstStyle/>
        <a:p>
          <a:r>
            <a:rPr lang="en-US" dirty="0"/>
            <a:t>At the beginning of every session, a memo is sent to all Heads of Department for processing of the Scheme of Examinations and Panel of Examiners (Schemes) through the Business Committee of Senate (BCOS) for Senate approval.  Departments are, via the memo, requested to submit original and twenty copies of the Scheme to the Examinations’ Office.</a:t>
          </a:r>
        </a:p>
      </dgm:t>
    </dgm:pt>
    <dgm:pt modelId="{DB88C5D6-A4BC-4F04-A04D-F5F5D7CF57F6}" type="parTrans" cxnId="{07587CF1-B62D-4630-B9B7-45CEE6C4839E}">
      <dgm:prSet/>
      <dgm:spPr/>
      <dgm:t>
        <a:bodyPr/>
        <a:lstStyle/>
        <a:p>
          <a:endParaRPr lang="en-US"/>
        </a:p>
      </dgm:t>
    </dgm:pt>
    <dgm:pt modelId="{0B0145FF-3541-4168-8484-925C672F23B4}" type="sibTrans" cxnId="{07587CF1-B62D-4630-B9B7-45CEE6C4839E}">
      <dgm:prSet/>
      <dgm:spPr/>
      <dgm:t>
        <a:bodyPr/>
        <a:lstStyle/>
        <a:p>
          <a:endParaRPr lang="en-US"/>
        </a:p>
      </dgm:t>
    </dgm:pt>
    <dgm:pt modelId="{2AE8CBDD-4685-48E6-94F8-46AB44E8FE67}">
      <dgm:prSet/>
      <dgm:spPr/>
      <dgm:t>
        <a:bodyPr/>
        <a:lstStyle/>
        <a:p>
          <a:r>
            <a:rPr lang="en-US" dirty="0"/>
            <a:t>Upon receipt, the Schemes are vetted by </a:t>
          </a:r>
          <a:r>
            <a:rPr lang="en-US" dirty="0" smtClean="0"/>
            <a:t>the Examinations</a:t>
          </a:r>
          <a:r>
            <a:rPr lang="en-US" dirty="0"/>
            <a:t>’ Office to ensure compliance with the approved guidelines. The scheme that meets the guideline is processed to BCOS for its consideration, while the Scheme with corrections is returned to the relevant department by the Examinations’ Office with a memo. After BCOS, incorrect Schemes are also returned to </a:t>
          </a:r>
          <a:r>
            <a:rPr lang="en-US" dirty="0" smtClean="0"/>
            <a:t>the department </a:t>
          </a:r>
          <a:r>
            <a:rPr lang="en-US" dirty="0"/>
            <a:t>via a memo detailing the observations of the BCOS, while Schemes that are found to be in compliance with Senate guidelines are recommended </a:t>
          </a:r>
          <a:r>
            <a:rPr lang="en-US" dirty="0" smtClean="0"/>
            <a:t>to the </a:t>
          </a:r>
          <a:r>
            <a:rPr lang="en-US" dirty="0"/>
            <a:t>Senate for approval.</a:t>
          </a:r>
        </a:p>
      </dgm:t>
    </dgm:pt>
    <dgm:pt modelId="{B498555C-CA77-4483-9948-F5EA2F6745F4}" type="parTrans" cxnId="{8B98F094-A100-438A-89ED-D32FA0D02E1C}">
      <dgm:prSet/>
      <dgm:spPr/>
      <dgm:t>
        <a:bodyPr/>
        <a:lstStyle/>
        <a:p>
          <a:endParaRPr lang="en-US"/>
        </a:p>
      </dgm:t>
    </dgm:pt>
    <dgm:pt modelId="{0CAB1FE7-4713-4FDE-A661-AA8EDD218D6F}" type="sibTrans" cxnId="{8B98F094-A100-438A-89ED-D32FA0D02E1C}">
      <dgm:prSet/>
      <dgm:spPr/>
      <dgm:t>
        <a:bodyPr/>
        <a:lstStyle/>
        <a:p>
          <a:endParaRPr lang="en-US"/>
        </a:p>
      </dgm:t>
    </dgm:pt>
    <dgm:pt modelId="{20244915-DE54-473B-B593-0EF8B574E2B2}" type="pres">
      <dgm:prSet presAssocID="{812427AE-A808-4701-8F2F-EDB27CD87F0C}" presName="root" presStyleCnt="0">
        <dgm:presLayoutVars>
          <dgm:dir/>
          <dgm:resizeHandles val="exact"/>
        </dgm:presLayoutVars>
      </dgm:prSet>
      <dgm:spPr/>
      <dgm:t>
        <a:bodyPr/>
        <a:lstStyle/>
        <a:p>
          <a:endParaRPr lang="en-US"/>
        </a:p>
      </dgm:t>
    </dgm:pt>
    <dgm:pt modelId="{29E952F6-34EA-4EB5-8CC6-3F227B6ABC44}" type="pres">
      <dgm:prSet presAssocID="{8E053CE7-830F-4EE8-8CB5-074F0F2124E3}" presName="compNode" presStyleCnt="0"/>
      <dgm:spPr/>
    </dgm:pt>
    <dgm:pt modelId="{7590012E-9153-4E2C-B0D7-BF0F89D1C4B5}" type="pres">
      <dgm:prSet presAssocID="{8E053CE7-830F-4EE8-8CB5-074F0F2124E3}" presName="bgRect" presStyleLbl="bgShp" presStyleIdx="0" presStyleCnt="2"/>
      <dgm:spPr/>
    </dgm:pt>
    <dgm:pt modelId="{A314781F-A3EB-4991-B482-A417753DFCDF}" type="pres">
      <dgm:prSet presAssocID="{8E053CE7-830F-4EE8-8CB5-074F0F2124E3}" presName="iconRect" presStyleLbl="node1" presStyleIdx="0" presStyleCnt="2"/>
      <dgm:spPr>
        <a:blipFill>
          <a:blip xmlns:r="http://schemas.openxmlformats.org/officeDocument/2006/relationships" r:embed="rId1">
            <a:extLst>
              <a:ext uri="{28A0092B-C50C-407E-A947-70E740481C1C}">
                <a14:useLocalDpi xmlns=""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 xmlns:dgm14="http://schemas.microsoft.com/office/drawing/2010/diagram" id="0" name="" descr="Presentation with Checklist"/>
        </a:ext>
      </dgm:extLst>
    </dgm:pt>
    <dgm:pt modelId="{495B03DF-9835-4371-AEB3-D6A11C112E6E}" type="pres">
      <dgm:prSet presAssocID="{8E053CE7-830F-4EE8-8CB5-074F0F2124E3}" presName="spaceRect" presStyleCnt="0"/>
      <dgm:spPr/>
    </dgm:pt>
    <dgm:pt modelId="{33509403-31A2-4F96-A60E-BDC7D2EBF7B5}" type="pres">
      <dgm:prSet presAssocID="{8E053CE7-830F-4EE8-8CB5-074F0F2124E3}" presName="parTx" presStyleLbl="revTx" presStyleIdx="0" presStyleCnt="2">
        <dgm:presLayoutVars>
          <dgm:chMax val="0"/>
          <dgm:chPref val="0"/>
        </dgm:presLayoutVars>
      </dgm:prSet>
      <dgm:spPr/>
      <dgm:t>
        <a:bodyPr/>
        <a:lstStyle/>
        <a:p>
          <a:endParaRPr lang="en-US"/>
        </a:p>
      </dgm:t>
    </dgm:pt>
    <dgm:pt modelId="{20D03941-257A-4F55-B4EE-0D81F637F030}" type="pres">
      <dgm:prSet presAssocID="{0B0145FF-3541-4168-8484-925C672F23B4}" presName="sibTrans" presStyleCnt="0"/>
      <dgm:spPr/>
    </dgm:pt>
    <dgm:pt modelId="{1228567A-6FAF-49A4-8EAA-5552954896DE}" type="pres">
      <dgm:prSet presAssocID="{2AE8CBDD-4685-48E6-94F8-46AB44E8FE67}" presName="compNode" presStyleCnt="0"/>
      <dgm:spPr/>
    </dgm:pt>
    <dgm:pt modelId="{7FD5C3C2-578D-478E-900B-044BF8A06DF9}" type="pres">
      <dgm:prSet presAssocID="{2AE8CBDD-4685-48E6-94F8-46AB44E8FE67}" presName="bgRect" presStyleLbl="bgShp" presStyleIdx="1" presStyleCnt="2"/>
      <dgm:spPr/>
    </dgm:pt>
    <dgm:pt modelId="{03B6BCFE-A87B-4415-A17C-B75A1AA0ED9C}" type="pres">
      <dgm:prSet presAssocID="{2AE8CBDD-4685-48E6-94F8-46AB44E8FE67}" presName="iconRect" presStyleLbl="node1" presStyleIdx="1" presStyleCnt="2"/>
      <dgm:spPr>
        <a:blipFill>
          <a:blip xmlns:r="http://schemas.openxmlformats.org/officeDocument/2006/relationships" r:embed="rId3">
            <a:extLst>
              <a:ext uri="{28A0092B-C50C-407E-A947-70E740481C1C}">
                <a14:useLocalDpi xmlns=""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 xmlns:dgm14="http://schemas.microsoft.com/office/drawing/2010/diagram" id="0" name="" descr="Judge"/>
        </a:ext>
      </dgm:extLst>
    </dgm:pt>
    <dgm:pt modelId="{04D20052-4768-49D9-B7A6-941E7624CB31}" type="pres">
      <dgm:prSet presAssocID="{2AE8CBDD-4685-48E6-94F8-46AB44E8FE67}" presName="spaceRect" presStyleCnt="0"/>
      <dgm:spPr/>
    </dgm:pt>
    <dgm:pt modelId="{324F06B7-8563-406E-9A7E-71EFA713C8B3}" type="pres">
      <dgm:prSet presAssocID="{2AE8CBDD-4685-48E6-94F8-46AB44E8FE67}" presName="parTx" presStyleLbl="revTx" presStyleIdx="1" presStyleCnt="2">
        <dgm:presLayoutVars>
          <dgm:chMax val="0"/>
          <dgm:chPref val="0"/>
        </dgm:presLayoutVars>
      </dgm:prSet>
      <dgm:spPr/>
      <dgm:t>
        <a:bodyPr/>
        <a:lstStyle/>
        <a:p>
          <a:endParaRPr lang="en-US"/>
        </a:p>
      </dgm:t>
    </dgm:pt>
  </dgm:ptLst>
  <dgm:cxnLst>
    <dgm:cxn modelId="{848AE5EE-FC56-4419-82CC-974AA1BF7047}" type="presOf" srcId="{8E053CE7-830F-4EE8-8CB5-074F0F2124E3}" destId="{33509403-31A2-4F96-A60E-BDC7D2EBF7B5}" srcOrd="0" destOrd="0" presId="urn:microsoft.com/office/officeart/2018/2/layout/IconVerticalSolidList"/>
    <dgm:cxn modelId="{07587CF1-B62D-4630-B9B7-45CEE6C4839E}" srcId="{812427AE-A808-4701-8F2F-EDB27CD87F0C}" destId="{8E053CE7-830F-4EE8-8CB5-074F0F2124E3}" srcOrd="0" destOrd="0" parTransId="{DB88C5D6-A4BC-4F04-A04D-F5F5D7CF57F6}" sibTransId="{0B0145FF-3541-4168-8484-925C672F23B4}"/>
    <dgm:cxn modelId="{8B98F094-A100-438A-89ED-D32FA0D02E1C}" srcId="{812427AE-A808-4701-8F2F-EDB27CD87F0C}" destId="{2AE8CBDD-4685-48E6-94F8-46AB44E8FE67}" srcOrd="1" destOrd="0" parTransId="{B498555C-CA77-4483-9948-F5EA2F6745F4}" sibTransId="{0CAB1FE7-4713-4FDE-A661-AA8EDD218D6F}"/>
    <dgm:cxn modelId="{21807839-E5D3-4090-8249-82EAD3CFA43B}" type="presOf" srcId="{812427AE-A808-4701-8F2F-EDB27CD87F0C}" destId="{20244915-DE54-473B-B593-0EF8B574E2B2}" srcOrd="0" destOrd="0" presId="urn:microsoft.com/office/officeart/2018/2/layout/IconVerticalSolidList"/>
    <dgm:cxn modelId="{EF323097-CCC6-4217-816F-EBAE40CB7EF7}" type="presOf" srcId="{2AE8CBDD-4685-48E6-94F8-46AB44E8FE67}" destId="{324F06B7-8563-406E-9A7E-71EFA713C8B3}" srcOrd="0" destOrd="0" presId="urn:microsoft.com/office/officeart/2018/2/layout/IconVerticalSolidList"/>
    <dgm:cxn modelId="{B8030FA7-6757-441D-8108-956ECB293387}" type="presParOf" srcId="{20244915-DE54-473B-B593-0EF8B574E2B2}" destId="{29E952F6-34EA-4EB5-8CC6-3F227B6ABC44}" srcOrd="0" destOrd="0" presId="urn:microsoft.com/office/officeart/2018/2/layout/IconVerticalSolidList"/>
    <dgm:cxn modelId="{36E8A33F-6873-4C26-ABDE-7D8C41B6D7C0}" type="presParOf" srcId="{29E952F6-34EA-4EB5-8CC6-3F227B6ABC44}" destId="{7590012E-9153-4E2C-B0D7-BF0F89D1C4B5}" srcOrd="0" destOrd="0" presId="urn:microsoft.com/office/officeart/2018/2/layout/IconVerticalSolidList"/>
    <dgm:cxn modelId="{2A761523-3365-4E30-A976-57F8735237D4}" type="presParOf" srcId="{29E952F6-34EA-4EB5-8CC6-3F227B6ABC44}" destId="{A314781F-A3EB-4991-B482-A417753DFCDF}" srcOrd="1" destOrd="0" presId="urn:microsoft.com/office/officeart/2018/2/layout/IconVerticalSolidList"/>
    <dgm:cxn modelId="{D74C3138-7032-4F6F-9E59-AD5042443732}" type="presParOf" srcId="{29E952F6-34EA-4EB5-8CC6-3F227B6ABC44}" destId="{495B03DF-9835-4371-AEB3-D6A11C112E6E}" srcOrd="2" destOrd="0" presId="urn:microsoft.com/office/officeart/2018/2/layout/IconVerticalSolidList"/>
    <dgm:cxn modelId="{9367CF5F-D0FB-4E4A-8553-E38C23AC8D90}" type="presParOf" srcId="{29E952F6-34EA-4EB5-8CC6-3F227B6ABC44}" destId="{33509403-31A2-4F96-A60E-BDC7D2EBF7B5}" srcOrd="3" destOrd="0" presId="urn:microsoft.com/office/officeart/2018/2/layout/IconVerticalSolidList"/>
    <dgm:cxn modelId="{79B744D8-2E4D-4235-A777-061D9A7DE6B5}" type="presParOf" srcId="{20244915-DE54-473B-B593-0EF8B574E2B2}" destId="{20D03941-257A-4F55-B4EE-0D81F637F030}" srcOrd="1" destOrd="0" presId="urn:microsoft.com/office/officeart/2018/2/layout/IconVerticalSolidList"/>
    <dgm:cxn modelId="{63D4865F-9EC5-4273-B297-685B2D12F764}" type="presParOf" srcId="{20244915-DE54-473B-B593-0EF8B574E2B2}" destId="{1228567A-6FAF-49A4-8EAA-5552954896DE}" srcOrd="2" destOrd="0" presId="urn:microsoft.com/office/officeart/2018/2/layout/IconVerticalSolidList"/>
    <dgm:cxn modelId="{8B3827A1-C158-40EC-9035-0069073E2335}" type="presParOf" srcId="{1228567A-6FAF-49A4-8EAA-5552954896DE}" destId="{7FD5C3C2-578D-478E-900B-044BF8A06DF9}" srcOrd="0" destOrd="0" presId="urn:microsoft.com/office/officeart/2018/2/layout/IconVerticalSolidList"/>
    <dgm:cxn modelId="{A7CC40AB-193B-43FE-AF4F-141CBE122109}" type="presParOf" srcId="{1228567A-6FAF-49A4-8EAA-5552954896DE}" destId="{03B6BCFE-A87B-4415-A17C-B75A1AA0ED9C}" srcOrd="1" destOrd="0" presId="urn:microsoft.com/office/officeart/2018/2/layout/IconVerticalSolidList"/>
    <dgm:cxn modelId="{680D84C0-95AE-4EDF-85C3-52660AB8898D}" type="presParOf" srcId="{1228567A-6FAF-49A4-8EAA-5552954896DE}" destId="{04D20052-4768-49D9-B7A6-941E7624CB31}" srcOrd="2" destOrd="0" presId="urn:microsoft.com/office/officeart/2018/2/layout/IconVerticalSolidList"/>
    <dgm:cxn modelId="{C8177214-96FC-41D2-BDE0-ED1F349AC036}" type="presParOf" srcId="{1228567A-6FAF-49A4-8EAA-5552954896DE}" destId="{324F06B7-8563-406E-9A7E-71EFA713C8B3}" srcOrd="3" destOrd="0" presId="urn:microsoft.com/office/officeart/2018/2/layout/IconVerticalSolidList"/>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B7CCE2E-EBED-4189-9448-3F9F51DB8AB0}" type="doc">
      <dgm:prSet loTypeId="urn:microsoft.com/office/officeart/2016/7/layout/RepeatingBendingProcessNew" loCatId="process" qsTypeId="urn:microsoft.com/office/officeart/2005/8/quickstyle/simple1" qsCatId="simple" csTypeId="urn:microsoft.com/office/officeart/2005/8/colors/colorful5" csCatId="colorful" phldr="1"/>
      <dgm:spPr/>
      <dgm:t>
        <a:bodyPr/>
        <a:lstStyle/>
        <a:p>
          <a:endParaRPr lang="en-US"/>
        </a:p>
      </dgm:t>
    </dgm:pt>
    <dgm:pt modelId="{4C7B5AA6-549A-498B-A16E-767D666017A5}">
      <dgm:prSet custT="1"/>
      <dgm:spPr/>
      <dgm:t>
        <a:bodyPr/>
        <a:lstStyle/>
        <a:p>
          <a:pPr algn="ctr"/>
          <a:r>
            <a:rPr lang="en-US" sz="1500" dirty="0"/>
            <a:t> Each course must have a minimum of two Internal Examiners.</a:t>
          </a:r>
        </a:p>
      </dgm:t>
    </dgm:pt>
    <dgm:pt modelId="{D07778DF-2D0A-43A5-A668-4AB17BAC6DC5}" type="parTrans" cxnId="{D5AC4575-5D17-4A70-867D-F2F82033F37F}">
      <dgm:prSet/>
      <dgm:spPr/>
      <dgm:t>
        <a:bodyPr/>
        <a:lstStyle/>
        <a:p>
          <a:endParaRPr lang="en-US"/>
        </a:p>
      </dgm:t>
    </dgm:pt>
    <dgm:pt modelId="{C3B41480-39CB-4041-BE45-7FAD80137024}" type="sibTrans" cxnId="{D5AC4575-5D17-4A70-867D-F2F82033F37F}">
      <dgm:prSet/>
      <dgm:spPr/>
      <dgm:t>
        <a:bodyPr/>
        <a:lstStyle/>
        <a:p>
          <a:endParaRPr lang="en-US"/>
        </a:p>
      </dgm:t>
    </dgm:pt>
    <dgm:pt modelId="{A0191939-2C75-4931-948E-F26DFDE236B0}">
      <dgm:prSet custT="1"/>
      <dgm:spPr/>
      <dgm:t>
        <a:bodyPr/>
        <a:lstStyle/>
        <a:p>
          <a:pPr algn="ctr"/>
          <a:r>
            <a:rPr lang="en-US" sz="1500" dirty="0"/>
            <a:t>External Examiner from a State/Private Universities must be of Professorial status, while External Examiner from Federal Universities must be at least Senior Lecturer.</a:t>
          </a:r>
        </a:p>
      </dgm:t>
    </dgm:pt>
    <dgm:pt modelId="{F77BE953-0897-428B-BBF2-8645898CA589}" type="parTrans" cxnId="{0A795266-A7C7-464D-92F5-10ACF57BE1F1}">
      <dgm:prSet/>
      <dgm:spPr/>
      <dgm:t>
        <a:bodyPr/>
        <a:lstStyle/>
        <a:p>
          <a:endParaRPr lang="en-US"/>
        </a:p>
      </dgm:t>
    </dgm:pt>
    <dgm:pt modelId="{6CA60B4B-D53D-4A87-AB4C-6FBB3BA6F207}" type="sibTrans" cxnId="{0A795266-A7C7-464D-92F5-10ACF57BE1F1}">
      <dgm:prSet/>
      <dgm:spPr/>
      <dgm:t>
        <a:bodyPr/>
        <a:lstStyle/>
        <a:p>
          <a:endParaRPr lang="en-US"/>
        </a:p>
      </dgm:t>
    </dgm:pt>
    <dgm:pt modelId="{148D6F38-0330-47F8-A405-0F0028090450}">
      <dgm:prSet custT="1"/>
      <dgm:spPr/>
      <dgm:t>
        <a:bodyPr/>
        <a:lstStyle/>
        <a:p>
          <a:pPr algn="ctr"/>
          <a:r>
            <a:rPr lang="en-US" sz="1500"/>
            <a:t>The name of the Chief Examiner/Head of Department should be asterisked where it appears on the Scheme.</a:t>
          </a:r>
        </a:p>
      </dgm:t>
    </dgm:pt>
    <dgm:pt modelId="{6864355D-B947-4F6B-AB95-03ABEBA28DA0}" type="parTrans" cxnId="{5046C82B-6AE3-4541-929F-6AE14E531651}">
      <dgm:prSet/>
      <dgm:spPr/>
      <dgm:t>
        <a:bodyPr/>
        <a:lstStyle/>
        <a:p>
          <a:endParaRPr lang="en-US"/>
        </a:p>
      </dgm:t>
    </dgm:pt>
    <dgm:pt modelId="{2958AA6A-D9CF-4AD8-979C-58809CA67E83}" type="sibTrans" cxnId="{5046C82B-6AE3-4541-929F-6AE14E531651}">
      <dgm:prSet/>
      <dgm:spPr/>
      <dgm:t>
        <a:bodyPr/>
        <a:lstStyle/>
        <a:p>
          <a:endParaRPr lang="en-US"/>
        </a:p>
      </dgm:t>
    </dgm:pt>
    <dgm:pt modelId="{7CBE9880-4A7C-436B-8512-402CFEE25077}">
      <dgm:prSet custT="1"/>
      <dgm:spPr/>
      <dgm:t>
        <a:bodyPr/>
        <a:lstStyle/>
        <a:p>
          <a:pPr algn="ctr"/>
          <a:r>
            <a:rPr lang="en-US" sz="1500"/>
            <a:t>There should be consistency in writing the names and status of Internal Examiners.</a:t>
          </a:r>
        </a:p>
      </dgm:t>
    </dgm:pt>
    <dgm:pt modelId="{6756E611-5D51-44D6-AA1B-E4FD6553023A}" type="parTrans" cxnId="{F6030A30-CC13-41F1-9E7D-C4D4E998CEF8}">
      <dgm:prSet/>
      <dgm:spPr/>
      <dgm:t>
        <a:bodyPr/>
        <a:lstStyle/>
        <a:p>
          <a:endParaRPr lang="en-US"/>
        </a:p>
      </dgm:t>
    </dgm:pt>
    <dgm:pt modelId="{4A65A373-55BC-4577-828C-60D287A4CDF7}" type="sibTrans" cxnId="{F6030A30-CC13-41F1-9E7D-C4D4E998CEF8}">
      <dgm:prSet/>
      <dgm:spPr/>
      <dgm:t>
        <a:bodyPr/>
        <a:lstStyle/>
        <a:p>
          <a:endParaRPr lang="en-US"/>
        </a:p>
      </dgm:t>
    </dgm:pt>
    <dgm:pt modelId="{F7C80D56-2F60-4936-9A1E-4C2FDF0571B0}">
      <dgm:prSet custT="1"/>
      <dgm:spPr/>
      <dgm:t>
        <a:bodyPr/>
        <a:lstStyle/>
        <a:p>
          <a:pPr algn="ctr"/>
          <a:r>
            <a:rPr lang="en-US" sz="1500"/>
            <a:t>Assistant Lecturers are not to be listed in the Panel of Examiners.</a:t>
          </a:r>
        </a:p>
      </dgm:t>
    </dgm:pt>
    <dgm:pt modelId="{5F3F17C0-585B-4546-B3F6-F6887292B4DC}" type="parTrans" cxnId="{2E12A0E9-1652-4C5E-9162-68858708D13A}">
      <dgm:prSet/>
      <dgm:spPr/>
      <dgm:t>
        <a:bodyPr/>
        <a:lstStyle/>
        <a:p>
          <a:endParaRPr lang="en-US"/>
        </a:p>
      </dgm:t>
    </dgm:pt>
    <dgm:pt modelId="{F730738C-23EE-4371-AB55-B04FB8A92C2D}" type="sibTrans" cxnId="{2E12A0E9-1652-4C5E-9162-68858708D13A}">
      <dgm:prSet/>
      <dgm:spPr/>
      <dgm:t>
        <a:bodyPr/>
        <a:lstStyle/>
        <a:p>
          <a:endParaRPr lang="en-US"/>
        </a:p>
      </dgm:t>
    </dgm:pt>
    <dgm:pt modelId="{C30652A5-1457-4EA2-80D3-83A5ED443BBA}">
      <dgm:prSet custT="1"/>
      <dgm:spPr/>
      <dgm:t>
        <a:bodyPr/>
        <a:lstStyle/>
        <a:p>
          <a:pPr algn="ctr"/>
          <a:r>
            <a:rPr lang="en-US" sz="1500"/>
            <a:t>The new course codes should be used where applicable. The Scheme must be duly signed by the relevant signatories.</a:t>
          </a:r>
        </a:p>
      </dgm:t>
    </dgm:pt>
    <dgm:pt modelId="{1C332565-CFDE-4162-AE2D-E6516C6E9D36}" type="parTrans" cxnId="{C9880B12-8D0D-4E9E-A1C6-6B90C1B9DB5D}">
      <dgm:prSet/>
      <dgm:spPr/>
      <dgm:t>
        <a:bodyPr/>
        <a:lstStyle/>
        <a:p>
          <a:endParaRPr lang="en-US"/>
        </a:p>
      </dgm:t>
    </dgm:pt>
    <dgm:pt modelId="{54589200-8B7B-4D40-9A7E-DCCB111B12AE}" type="sibTrans" cxnId="{C9880B12-8D0D-4E9E-A1C6-6B90C1B9DB5D}">
      <dgm:prSet/>
      <dgm:spPr/>
      <dgm:t>
        <a:bodyPr/>
        <a:lstStyle/>
        <a:p>
          <a:endParaRPr lang="en-US"/>
        </a:p>
      </dgm:t>
    </dgm:pt>
    <dgm:pt modelId="{152A68A2-6E66-449F-B35A-F36AF7F73C7C}">
      <dgm:prSet custT="1"/>
      <dgm:spPr/>
      <dgm:t>
        <a:bodyPr/>
        <a:lstStyle/>
        <a:p>
          <a:pPr algn="ctr"/>
          <a:r>
            <a:rPr lang="en-US" sz="1500"/>
            <a:t>The full </a:t>
          </a:r>
          <a:r>
            <a:rPr lang="en-US" sz="1500" b="1"/>
            <a:t>postal</a:t>
          </a:r>
          <a:r>
            <a:rPr lang="en-US" sz="1500"/>
            <a:t>, </a:t>
          </a:r>
          <a:r>
            <a:rPr lang="en-US" sz="1500" b="1"/>
            <a:t>e-mail addresses</a:t>
          </a:r>
          <a:r>
            <a:rPr lang="en-US" sz="1500"/>
            <a:t> and </a:t>
          </a:r>
          <a:r>
            <a:rPr lang="en-US" sz="1500" b="1"/>
            <a:t>GSM phone numbers</a:t>
          </a:r>
          <a:r>
            <a:rPr lang="en-US" sz="1500"/>
            <a:t> of External Examiners must be given.</a:t>
          </a:r>
        </a:p>
      </dgm:t>
    </dgm:pt>
    <dgm:pt modelId="{02A7545D-F661-4E52-A13E-817DF116C9CF}" type="parTrans" cxnId="{F7248E7F-1432-4AB0-8A5E-312BC6FD2A5F}">
      <dgm:prSet/>
      <dgm:spPr/>
      <dgm:t>
        <a:bodyPr/>
        <a:lstStyle/>
        <a:p>
          <a:endParaRPr lang="en-US"/>
        </a:p>
      </dgm:t>
    </dgm:pt>
    <dgm:pt modelId="{9D0DE613-8B4F-4564-9F03-3C06802F0894}" type="sibTrans" cxnId="{F7248E7F-1432-4AB0-8A5E-312BC6FD2A5F}">
      <dgm:prSet/>
      <dgm:spPr/>
      <dgm:t>
        <a:bodyPr/>
        <a:lstStyle/>
        <a:p>
          <a:endParaRPr lang="en-US"/>
        </a:p>
      </dgm:t>
    </dgm:pt>
    <dgm:pt modelId="{56DF1702-1F6F-4545-BF74-D25EDB87FDBD}">
      <dgm:prSet custT="1"/>
      <dgm:spPr/>
      <dgm:t>
        <a:bodyPr/>
        <a:lstStyle/>
        <a:p>
          <a:pPr algn="ctr"/>
          <a:r>
            <a:rPr lang="en-US" sz="1500" dirty="0"/>
            <a:t>The Scheme should follow approved format.</a:t>
          </a:r>
        </a:p>
      </dgm:t>
    </dgm:pt>
    <dgm:pt modelId="{42A3A5E8-C099-40A2-A408-5E8B3A51777F}" type="parTrans" cxnId="{AAEFEF42-1405-41C9-A5BC-460B415B50B6}">
      <dgm:prSet/>
      <dgm:spPr/>
      <dgm:t>
        <a:bodyPr/>
        <a:lstStyle/>
        <a:p>
          <a:endParaRPr lang="en-US"/>
        </a:p>
      </dgm:t>
    </dgm:pt>
    <dgm:pt modelId="{6ED22BA8-DA66-4E0B-BDF1-53DD98DA59E8}" type="sibTrans" cxnId="{AAEFEF42-1405-41C9-A5BC-460B415B50B6}">
      <dgm:prSet/>
      <dgm:spPr/>
      <dgm:t>
        <a:bodyPr/>
        <a:lstStyle/>
        <a:p>
          <a:endParaRPr lang="en-US"/>
        </a:p>
      </dgm:t>
    </dgm:pt>
    <dgm:pt modelId="{B80D6785-C728-4EC6-91B7-C2B4555E95B3}" type="pres">
      <dgm:prSet presAssocID="{0B7CCE2E-EBED-4189-9448-3F9F51DB8AB0}" presName="Name0" presStyleCnt="0">
        <dgm:presLayoutVars>
          <dgm:dir/>
          <dgm:resizeHandles val="exact"/>
        </dgm:presLayoutVars>
      </dgm:prSet>
      <dgm:spPr/>
      <dgm:t>
        <a:bodyPr/>
        <a:lstStyle/>
        <a:p>
          <a:endParaRPr lang="en-US"/>
        </a:p>
      </dgm:t>
    </dgm:pt>
    <dgm:pt modelId="{80151E7C-8529-4F4E-BAD1-A6321A68FC6B}" type="pres">
      <dgm:prSet presAssocID="{4C7B5AA6-549A-498B-A16E-767D666017A5}" presName="node" presStyleLbl="node1" presStyleIdx="0" presStyleCnt="8">
        <dgm:presLayoutVars>
          <dgm:bulletEnabled val="1"/>
        </dgm:presLayoutVars>
      </dgm:prSet>
      <dgm:spPr/>
      <dgm:t>
        <a:bodyPr/>
        <a:lstStyle/>
        <a:p>
          <a:endParaRPr lang="en-US"/>
        </a:p>
      </dgm:t>
    </dgm:pt>
    <dgm:pt modelId="{DCC7900E-5C31-4D69-A36B-0B97577D210C}" type="pres">
      <dgm:prSet presAssocID="{C3B41480-39CB-4041-BE45-7FAD80137024}" presName="sibTrans" presStyleLbl="sibTrans1D1" presStyleIdx="0" presStyleCnt="7"/>
      <dgm:spPr/>
      <dgm:t>
        <a:bodyPr/>
        <a:lstStyle/>
        <a:p>
          <a:endParaRPr lang="en-US"/>
        </a:p>
      </dgm:t>
    </dgm:pt>
    <dgm:pt modelId="{80C39596-533E-4CE4-81CD-4B0FE8E45DED}" type="pres">
      <dgm:prSet presAssocID="{C3B41480-39CB-4041-BE45-7FAD80137024}" presName="connectorText" presStyleLbl="sibTrans1D1" presStyleIdx="0" presStyleCnt="7"/>
      <dgm:spPr/>
      <dgm:t>
        <a:bodyPr/>
        <a:lstStyle/>
        <a:p>
          <a:endParaRPr lang="en-US"/>
        </a:p>
      </dgm:t>
    </dgm:pt>
    <dgm:pt modelId="{B29FE2F5-3774-436D-922D-9DE86895D0E1}" type="pres">
      <dgm:prSet presAssocID="{A0191939-2C75-4931-948E-F26DFDE236B0}" presName="node" presStyleLbl="node1" presStyleIdx="1" presStyleCnt="8">
        <dgm:presLayoutVars>
          <dgm:bulletEnabled val="1"/>
        </dgm:presLayoutVars>
      </dgm:prSet>
      <dgm:spPr/>
      <dgm:t>
        <a:bodyPr/>
        <a:lstStyle/>
        <a:p>
          <a:endParaRPr lang="en-US"/>
        </a:p>
      </dgm:t>
    </dgm:pt>
    <dgm:pt modelId="{90E0B61D-4F27-44EE-9D2E-120D84B82111}" type="pres">
      <dgm:prSet presAssocID="{6CA60B4B-D53D-4A87-AB4C-6FBB3BA6F207}" presName="sibTrans" presStyleLbl="sibTrans1D1" presStyleIdx="1" presStyleCnt="7"/>
      <dgm:spPr/>
      <dgm:t>
        <a:bodyPr/>
        <a:lstStyle/>
        <a:p>
          <a:endParaRPr lang="en-US"/>
        </a:p>
      </dgm:t>
    </dgm:pt>
    <dgm:pt modelId="{6A3203EB-37AA-460C-88EA-DC1FE93D9220}" type="pres">
      <dgm:prSet presAssocID="{6CA60B4B-D53D-4A87-AB4C-6FBB3BA6F207}" presName="connectorText" presStyleLbl="sibTrans1D1" presStyleIdx="1" presStyleCnt="7"/>
      <dgm:spPr/>
      <dgm:t>
        <a:bodyPr/>
        <a:lstStyle/>
        <a:p>
          <a:endParaRPr lang="en-US"/>
        </a:p>
      </dgm:t>
    </dgm:pt>
    <dgm:pt modelId="{6DF69111-39E6-4E9D-9E46-C00E182EEE0F}" type="pres">
      <dgm:prSet presAssocID="{148D6F38-0330-47F8-A405-0F0028090450}" presName="node" presStyleLbl="node1" presStyleIdx="2" presStyleCnt="8">
        <dgm:presLayoutVars>
          <dgm:bulletEnabled val="1"/>
        </dgm:presLayoutVars>
      </dgm:prSet>
      <dgm:spPr/>
      <dgm:t>
        <a:bodyPr/>
        <a:lstStyle/>
        <a:p>
          <a:endParaRPr lang="en-US"/>
        </a:p>
      </dgm:t>
    </dgm:pt>
    <dgm:pt modelId="{1FA295A0-80E8-469B-A3F9-D3CFA6865A2A}" type="pres">
      <dgm:prSet presAssocID="{2958AA6A-D9CF-4AD8-979C-58809CA67E83}" presName="sibTrans" presStyleLbl="sibTrans1D1" presStyleIdx="2" presStyleCnt="7"/>
      <dgm:spPr/>
      <dgm:t>
        <a:bodyPr/>
        <a:lstStyle/>
        <a:p>
          <a:endParaRPr lang="en-US"/>
        </a:p>
      </dgm:t>
    </dgm:pt>
    <dgm:pt modelId="{4D5968C2-C1C5-4F75-B27F-9DCD1A6D5E5F}" type="pres">
      <dgm:prSet presAssocID="{2958AA6A-D9CF-4AD8-979C-58809CA67E83}" presName="connectorText" presStyleLbl="sibTrans1D1" presStyleIdx="2" presStyleCnt="7"/>
      <dgm:spPr/>
      <dgm:t>
        <a:bodyPr/>
        <a:lstStyle/>
        <a:p>
          <a:endParaRPr lang="en-US"/>
        </a:p>
      </dgm:t>
    </dgm:pt>
    <dgm:pt modelId="{6549DC17-9EBE-4FD6-BE32-11D88D950322}" type="pres">
      <dgm:prSet presAssocID="{7CBE9880-4A7C-436B-8512-402CFEE25077}" presName="node" presStyleLbl="node1" presStyleIdx="3" presStyleCnt="8">
        <dgm:presLayoutVars>
          <dgm:bulletEnabled val="1"/>
        </dgm:presLayoutVars>
      </dgm:prSet>
      <dgm:spPr/>
      <dgm:t>
        <a:bodyPr/>
        <a:lstStyle/>
        <a:p>
          <a:endParaRPr lang="en-US"/>
        </a:p>
      </dgm:t>
    </dgm:pt>
    <dgm:pt modelId="{96B3B921-FACA-4543-A151-0DF861E869EB}" type="pres">
      <dgm:prSet presAssocID="{4A65A373-55BC-4577-828C-60D287A4CDF7}" presName="sibTrans" presStyleLbl="sibTrans1D1" presStyleIdx="3" presStyleCnt="7"/>
      <dgm:spPr/>
      <dgm:t>
        <a:bodyPr/>
        <a:lstStyle/>
        <a:p>
          <a:endParaRPr lang="en-US"/>
        </a:p>
      </dgm:t>
    </dgm:pt>
    <dgm:pt modelId="{D5563267-C3BD-4B82-AFA5-43FC84EE6352}" type="pres">
      <dgm:prSet presAssocID="{4A65A373-55BC-4577-828C-60D287A4CDF7}" presName="connectorText" presStyleLbl="sibTrans1D1" presStyleIdx="3" presStyleCnt="7"/>
      <dgm:spPr/>
      <dgm:t>
        <a:bodyPr/>
        <a:lstStyle/>
        <a:p>
          <a:endParaRPr lang="en-US"/>
        </a:p>
      </dgm:t>
    </dgm:pt>
    <dgm:pt modelId="{50BC43CD-9451-438A-9A36-9E93BDA402A0}" type="pres">
      <dgm:prSet presAssocID="{F7C80D56-2F60-4936-9A1E-4C2FDF0571B0}" presName="node" presStyleLbl="node1" presStyleIdx="4" presStyleCnt="8">
        <dgm:presLayoutVars>
          <dgm:bulletEnabled val="1"/>
        </dgm:presLayoutVars>
      </dgm:prSet>
      <dgm:spPr/>
      <dgm:t>
        <a:bodyPr/>
        <a:lstStyle/>
        <a:p>
          <a:endParaRPr lang="en-US"/>
        </a:p>
      </dgm:t>
    </dgm:pt>
    <dgm:pt modelId="{E050A3D8-B76A-46D5-80E3-F4858A0FD1EB}" type="pres">
      <dgm:prSet presAssocID="{F730738C-23EE-4371-AB55-B04FB8A92C2D}" presName="sibTrans" presStyleLbl="sibTrans1D1" presStyleIdx="4" presStyleCnt="7"/>
      <dgm:spPr/>
      <dgm:t>
        <a:bodyPr/>
        <a:lstStyle/>
        <a:p>
          <a:endParaRPr lang="en-US"/>
        </a:p>
      </dgm:t>
    </dgm:pt>
    <dgm:pt modelId="{9D8C2E79-8024-4DC4-97F9-960D03C0961E}" type="pres">
      <dgm:prSet presAssocID="{F730738C-23EE-4371-AB55-B04FB8A92C2D}" presName="connectorText" presStyleLbl="sibTrans1D1" presStyleIdx="4" presStyleCnt="7"/>
      <dgm:spPr/>
      <dgm:t>
        <a:bodyPr/>
        <a:lstStyle/>
        <a:p>
          <a:endParaRPr lang="en-US"/>
        </a:p>
      </dgm:t>
    </dgm:pt>
    <dgm:pt modelId="{070974A8-870F-444C-AB7E-8AC49BE28C07}" type="pres">
      <dgm:prSet presAssocID="{C30652A5-1457-4EA2-80D3-83A5ED443BBA}" presName="node" presStyleLbl="node1" presStyleIdx="5" presStyleCnt="8">
        <dgm:presLayoutVars>
          <dgm:bulletEnabled val="1"/>
        </dgm:presLayoutVars>
      </dgm:prSet>
      <dgm:spPr/>
      <dgm:t>
        <a:bodyPr/>
        <a:lstStyle/>
        <a:p>
          <a:endParaRPr lang="en-US"/>
        </a:p>
      </dgm:t>
    </dgm:pt>
    <dgm:pt modelId="{73D2C996-18FD-40D3-82CD-D60D63F30764}" type="pres">
      <dgm:prSet presAssocID="{54589200-8B7B-4D40-9A7E-DCCB111B12AE}" presName="sibTrans" presStyleLbl="sibTrans1D1" presStyleIdx="5" presStyleCnt="7"/>
      <dgm:spPr/>
      <dgm:t>
        <a:bodyPr/>
        <a:lstStyle/>
        <a:p>
          <a:endParaRPr lang="en-US"/>
        </a:p>
      </dgm:t>
    </dgm:pt>
    <dgm:pt modelId="{7F5E1F2D-8FF7-4BF6-B3D1-43D1884C8771}" type="pres">
      <dgm:prSet presAssocID="{54589200-8B7B-4D40-9A7E-DCCB111B12AE}" presName="connectorText" presStyleLbl="sibTrans1D1" presStyleIdx="5" presStyleCnt="7"/>
      <dgm:spPr/>
      <dgm:t>
        <a:bodyPr/>
        <a:lstStyle/>
        <a:p>
          <a:endParaRPr lang="en-US"/>
        </a:p>
      </dgm:t>
    </dgm:pt>
    <dgm:pt modelId="{5FB2FA11-68EE-419D-AA62-DE85D9F1E9A5}" type="pres">
      <dgm:prSet presAssocID="{152A68A2-6E66-449F-B35A-F36AF7F73C7C}" presName="node" presStyleLbl="node1" presStyleIdx="6" presStyleCnt="8">
        <dgm:presLayoutVars>
          <dgm:bulletEnabled val="1"/>
        </dgm:presLayoutVars>
      </dgm:prSet>
      <dgm:spPr/>
      <dgm:t>
        <a:bodyPr/>
        <a:lstStyle/>
        <a:p>
          <a:endParaRPr lang="en-US"/>
        </a:p>
      </dgm:t>
    </dgm:pt>
    <dgm:pt modelId="{02CFDA6D-D1B3-4B01-9743-328A77973F36}" type="pres">
      <dgm:prSet presAssocID="{9D0DE613-8B4F-4564-9F03-3C06802F0894}" presName="sibTrans" presStyleLbl="sibTrans1D1" presStyleIdx="6" presStyleCnt="7"/>
      <dgm:spPr/>
      <dgm:t>
        <a:bodyPr/>
        <a:lstStyle/>
        <a:p>
          <a:endParaRPr lang="en-US"/>
        </a:p>
      </dgm:t>
    </dgm:pt>
    <dgm:pt modelId="{53A6D26C-0F10-4BA6-9F97-82C881EDBCD9}" type="pres">
      <dgm:prSet presAssocID="{9D0DE613-8B4F-4564-9F03-3C06802F0894}" presName="connectorText" presStyleLbl="sibTrans1D1" presStyleIdx="6" presStyleCnt="7"/>
      <dgm:spPr/>
      <dgm:t>
        <a:bodyPr/>
        <a:lstStyle/>
        <a:p>
          <a:endParaRPr lang="en-US"/>
        </a:p>
      </dgm:t>
    </dgm:pt>
    <dgm:pt modelId="{B511DDD0-BA1E-4130-B102-FFB3180B822A}" type="pres">
      <dgm:prSet presAssocID="{56DF1702-1F6F-4545-BF74-D25EDB87FDBD}" presName="node" presStyleLbl="node1" presStyleIdx="7" presStyleCnt="8">
        <dgm:presLayoutVars>
          <dgm:bulletEnabled val="1"/>
        </dgm:presLayoutVars>
      </dgm:prSet>
      <dgm:spPr/>
      <dgm:t>
        <a:bodyPr/>
        <a:lstStyle/>
        <a:p>
          <a:endParaRPr lang="en-US"/>
        </a:p>
      </dgm:t>
    </dgm:pt>
  </dgm:ptLst>
  <dgm:cxnLst>
    <dgm:cxn modelId="{2D16A3AB-8EC8-4390-8E07-A7D5A409EAEB}" type="presOf" srcId="{2958AA6A-D9CF-4AD8-979C-58809CA67E83}" destId="{1FA295A0-80E8-469B-A3F9-D3CFA6865A2A}" srcOrd="0" destOrd="0" presId="urn:microsoft.com/office/officeart/2016/7/layout/RepeatingBendingProcessNew"/>
    <dgm:cxn modelId="{50D520D7-9742-40EA-8A42-8D514D8BE4EC}" type="presOf" srcId="{6CA60B4B-D53D-4A87-AB4C-6FBB3BA6F207}" destId="{90E0B61D-4F27-44EE-9D2E-120D84B82111}" srcOrd="0" destOrd="0" presId="urn:microsoft.com/office/officeart/2016/7/layout/RepeatingBendingProcessNew"/>
    <dgm:cxn modelId="{7AA92F75-CD84-4D33-891C-3CF2A3F8D339}" type="presOf" srcId="{54589200-8B7B-4D40-9A7E-DCCB111B12AE}" destId="{73D2C996-18FD-40D3-82CD-D60D63F30764}" srcOrd="0" destOrd="0" presId="urn:microsoft.com/office/officeart/2016/7/layout/RepeatingBendingProcessNew"/>
    <dgm:cxn modelId="{D9A4D8C2-92A4-4364-ACA7-AA524F6A8DBC}" type="presOf" srcId="{54589200-8B7B-4D40-9A7E-DCCB111B12AE}" destId="{7F5E1F2D-8FF7-4BF6-B3D1-43D1884C8771}" srcOrd="1" destOrd="0" presId="urn:microsoft.com/office/officeart/2016/7/layout/RepeatingBendingProcessNew"/>
    <dgm:cxn modelId="{B55BC7C4-3BF3-408F-8773-AD5A1B834B25}" type="presOf" srcId="{0B7CCE2E-EBED-4189-9448-3F9F51DB8AB0}" destId="{B80D6785-C728-4EC6-91B7-C2B4555E95B3}" srcOrd="0" destOrd="0" presId="urn:microsoft.com/office/officeart/2016/7/layout/RepeatingBendingProcessNew"/>
    <dgm:cxn modelId="{2CDDF777-781F-47C5-9A51-5AAFA934DA8F}" type="presOf" srcId="{F730738C-23EE-4371-AB55-B04FB8A92C2D}" destId="{E050A3D8-B76A-46D5-80E3-F4858A0FD1EB}" srcOrd="0" destOrd="0" presId="urn:microsoft.com/office/officeart/2016/7/layout/RepeatingBendingProcessNew"/>
    <dgm:cxn modelId="{E802AA16-863B-47E6-8B68-70BC0099D269}" type="presOf" srcId="{C30652A5-1457-4EA2-80D3-83A5ED443BBA}" destId="{070974A8-870F-444C-AB7E-8AC49BE28C07}" srcOrd="0" destOrd="0" presId="urn:microsoft.com/office/officeart/2016/7/layout/RepeatingBendingProcessNew"/>
    <dgm:cxn modelId="{DC2171A0-C226-4CD5-8DEA-2D1BCCD699CB}" type="presOf" srcId="{2958AA6A-D9CF-4AD8-979C-58809CA67E83}" destId="{4D5968C2-C1C5-4F75-B27F-9DCD1A6D5E5F}" srcOrd="1" destOrd="0" presId="urn:microsoft.com/office/officeart/2016/7/layout/RepeatingBendingProcessNew"/>
    <dgm:cxn modelId="{DA2FBD10-6B13-4A5B-9BC7-FF48470B2454}" type="presOf" srcId="{4A65A373-55BC-4577-828C-60D287A4CDF7}" destId="{D5563267-C3BD-4B82-AFA5-43FC84EE6352}" srcOrd="1" destOrd="0" presId="urn:microsoft.com/office/officeart/2016/7/layout/RepeatingBendingProcessNew"/>
    <dgm:cxn modelId="{C9880B12-8D0D-4E9E-A1C6-6B90C1B9DB5D}" srcId="{0B7CCE2E-EBED-4189-9448-3F9F51DB8AB0}" destId="{C30652A5-1457-4EA2-80D3-83A5ED443BBA}" srcOrd="5" destOrd="0" parTransId="{1C332565-CFDE-4162-AE2D-E6516C6E9D36}" sibTransId="{54589200-8B7B-4D40-9A7E-DCCB111B12AE}"/>
    <dgm:cxn modelId="{AAEFEF42-1405-41C9-A5BC-460B415B50B6}" srcId="{0B7CCE2E-EBED-4189-9448-3F9F51DB8AB0}" destId="{56DF1702-1F6F-4545-BF74-D25EDB87FDBD}" srcOrd="7" destOrd="0" parTransId="{42A3A5E8-C099-40A2-A408-5E8B3A51777F}" sibTransId="{6ED22BA8-DA66-4E0B-BDF1-53DD98DA59E8}"/>
    <dgm:cxn modelId="{70F3EAB8-9476-4D66-9D28-55FB2B280581}" type="presOf" srcId="{56DF1702-1F6F-4545-BF74-D25EDB87FDBD}" destId="{B511DDD0-BA1E-4130-B102-FFB3180B822A}" srcOrd="0" destOrd="0" presId="urn:microsoft.com/office/officeart/2016/7/layout/RepeatingBendingProcessNew"/>
    <dgm:cxn modelId="{532F6AD2-9D8A-42D0-8F1A-F748444BCC55}" type="presOf" srcId="{4A65A373-55BC-4577-828C-60D287A4CDF7}" destId="{96B3B921-FACA-4543-A151-0DF861E869EB}" srcOrd="0" destOrd="0" presId="urn:microsoft.com/office/officeart/2016/7/layout/RepeatingBendingProcessNew"/>
    <dgm:cxn modelId="{282B6238-A604-4E9D-9120-A497B35065BD}" type="presOf" srcId="{9D0DE613-8B4F-4564-9F03-3C06802F0894}" destId="{02CFDA6D-D1B3-4B01-9743-328A77973F36}" srcOrd="0" destOrd="0" presId="urn:microsoft.com/office/officeart/2016/7/layout/RepeatingBendingProcessNew"/>
    <dgm:cxn modelId="{F6030A30-CC13-41F1-9E7D-C4D4E998CEF8}" srcId="{0B7CCE2E-EBED-4189-9448-3F9F51DB8AB0}" destId="{7CBE9880-4A7C-436B-8512-402CFEE25077}" srcOrd="3" destOrd="0" parTransId="{6756E611-5D51-44D6-AA1B-E4FD6553023A}" sibTransId="{4A65A373-55BC-4577-828C-60D287A4CDF7}"/>
    <dgm:cxn modelId="{2E12A0E9-1652-4C5E-9162-68858708D13A}" srcId="{0B7CCE2E-EBED-4189-9448-3F9F51DB8AB0}" destId="{F7C80D56-2F60-4936-9A1E-4C2FDF0571B0}" srcOrd="4" destOrd="0" parTransId="{5F3F17C0-585B-4546-B3F6-F6887292B4DC}" sibTransId="{F730738C-23EE-4371-AB55-B04FB8A92C2D}"/>
    <dgm:cxn modelId="{AD4AA6AC-B47D-4E2B-BFF9-7EB0BEBC6B93}" type="presOf" srcId="{C3B41480-39CB-4041-BE45-7FAD80137024}" destId="{DCC7900E-5C31-4D69-A36B-0B97577D210C}" srcOrd="0" destOrd="0" presId="urn:microsoft.com/office/officeart/2016/7/layout/RepeatingBendingProcessNew"/>
    <dgm:cxn modelId="{57D0EF2A-7A7C-474E-9CFD-86B9B1FE80B1}" type="presOf" srcId="{A0191939-2C75-4931-948E-F26DFDE236B0}" destId="{B29FE2F5-3774-436D-922D-9DE86895D0E1}" srcOrd="0" destOrd="0" presId="urn:microsoft.com/office/officeart/2016/7/layout/RepeatingBendingProcessNew"/>
    <dgm:cxn modelId="{5046C82B-6AE3-4541-929F-6AE14E531651}" srcId="{0B7CCE2E-EBED-4189-9448-3F9F51DB8AB0}" destId="{148D6F38-0330-47F8-A405-0F0028090450}" srcOrd="2" destOrd="0" parTransId="{6864355D-B947-4F6B-AB95-03ABEBA28DA0}" sibTransId="{2958AA6A-D9CF-4AD8-979C-58809CA67E83}"/>
    <dgm:cxn modelId="{5E2D9A5A-DC84-46AE-A706-FD4F3F7487A7}" type="presOf" srcId="{F7C80D56-2F60-4936-9A1E-4C2FDF0571B0}" destId="{50BC43CD-9451-438A-9A36-9E93BDA402A0}" srcOrd="0" destOrd="0" presId="urn:microsoft.com/office/officeart/2016/7/layout/RepeatingBendingProcessNew"/>
    <dgm:cxn modelId="{5D82D56E-8B8A-45D2-848B-95C389167AAF}" type="presOf" srcId="{6CA60B4B-D53D-4A87-AB4C-6FBB3BA6F207}" destId="{6A3203EB-37AA-460C-88EA-DC1FE93D9220}" srcOrd="1" destOrd="0" presId="urn:microsoft.com/office/officeart/2016/7/layout/RepeatingBendingProcessNew"/>
    <dgm:cxn modelId="{14771482-7B75-459A-8FD8-5E0AAB995163}" type="presOf" srcId="{9D0DE613-8B4F-4564-9F03-3C06802F0894}" destId="{53A6D26C-0F10-4BA6-9F97-82C881EDBCD9}" srcOrd="1" destOrd="0" presId="urn:microsoft.com/office/officeart/2016/7/layout/RepeatingBendingProcessNew"/>
    <dgm:cxn modelId="{734F407F-74BD-44E2-BB0C-EC9EF2FD82A5}" type="presOf" srcId="{7CBE9880-4A7C-436B-8512-402CFEE25077}" destId="{6549DC17-9EBE-4FD6-BE32-11D88D950322}" srcOrd="0" destOrd="0" presId="urn:microsoft.com/office/officeart/2016/7/layout/RepeatingBendingProcessNew"/>
    <dgm:cxn modelId="{08B20643-0885-42FA-A4A7-297A7F5D4CE2}" type="presOf" srcId="{152A68A2-6E66-449F-B35A-F36AF7F73C7C}" destId="{5FB2FA11-68EE-419D-AA62-DE85D9F1E9A5}" srcOrd="0" destOrd="0" presId="urn:microsoft.com/office/officeart/2016/7/layout/RepeatingBendingProcessNew"/>
    <dgm:cxn modelId="{00096FF3-E865-4C40-9FF7-24A05CAC8A25}" type="presOf" srcId="{C3B41480-39CB-4041-BE45-7FAD80137024}" destId="{80C39596-533E-4CE4-81CD-4B0FE8E45DED}" srcOrd="1" destOrd="0" presId="urn:microsoft.com/office/officeart/2016/7/layout/RepeatingBendingProcessNew"/>
    <dgm:cxn modelId="{0A795266-A7C7-464D-92F5-10ACF57BE1F1}" srcId="{0B7CCE2E-EBED-4189-9448-3F9F51DB8AB0}" destId="{A0191939-2C75-4931-948E-F26DFDE236B0}" srcOrd="1" destOrd="0" parTransId="{F77BE953-0897-428B-BBF2-8645898CA589}" sibTransId="{6CA60B4B-D53D-4A87-AB4C-6FBB3BA6F207}"/>
    <dgm:cxn modelId="{2826B3A3-F0E9-4817-8065-3EA844DD0618}" type="presOf" srcId="{F730738C-23EE-4371-AB55-B04FB8A92C2D}" destId="{9D8C2E79-8024-4DC4-97F9-960D03C0961E}" srcOrd="1" destOrd="0" presId="urn:microsoft.com/office/officeart/2016/7/layout/RepeatingBendingProcessNew"/>
    <dgm:cxn modelId="{D5AC4575-5D17-4A70-867D-F2F82033F37F}" srcId="{0B7CCE2E-EBED-4189-9448-3F9F51DB8AB0}" destId="{4C7B5AA6-549A-498B-A16E-767D666017A5}" srcOrd="0" destOrd="0" parTransId="{D07778DF-2D0A-43A5-A668-4AB17BAC6DC5}" sibTransId="{C3B41480-39CB-4041-BE45-7FAD80137024}"/>
    <dgm:cxn modelId="{F7248E7F-1432-4AB0-8A5E-312BC6FD2A5F}" srcId="{0B7CCE2E-EBED-4189-9448-3F9F51DB8AB0}" destId="{152A68A2-6E66-449F-B35A-F36AF7F73C7C}" srcOrd="6" destOrd="0" parTransId="{02A7545D-F661-4E52-A13E-817DF116C9CF}" sibTransId="{9D0DE613-8B4F-4564-9F03-3C06802F0894}"/>
    <dgm:cxn modelId="{1072C82B-5F2C-4A88-BA64-695361AFBD71}" type="presOf" srcId="{4C7B5AA6-549A-498B-A16E-767D666017A5}" destId="{80151E7C-8529-4F4E-BAD1-A6321A68FC6B}" srcOrd="0" destOrd="0" presId="urn:microsoft.com/office/officeart/2016/7/layout/RepeatingBendingProcessNew"/>
    <dgm:cxn modelId="{37BCCE72-2332-45F2-B639-978407B11E02}" type="presOf" srcId="{148D6F38-0330-47F8-A405-0F0028090450}" destId="{6DF69111-39E6-4E9D-9E46-C00E182EEE0F}" srcOrd="0" destOrd="0" presId="urn:microsoft.com/office/officeart/2016/7/layout/RepeatingBendingProcessNew"/>
    <dgm:cxn modelId="{0D9D40D7-F06D-4F61-8717-42A466E9E81B}" type="presParOf" srcId="{B80D6785-C728-4EC6-91B7-C2B4555E95B3}" destId="{80151E7C-8529-4F4E-BAD1-A6321A68FC6B}" srcOrd="0" destOrd="0" presId="urn:microsoft.com/office/officeart/2016/7/layout/RepeatingBendingProcessNew"/>
    <dgm:cxn modelId="{1506820C-E9E3-462A-B35C-52D9944C9BE9}" type="presParOf" srcId="{B80D6785-C728-4EC6-91B7-C2B4555E95B3}" destId="{DCC7900E-5C31-4D69-A36B-0B97577D210C}" srcOrd="1" destOrd="0" presId="urn:microsoft.com/office/officeart/2016/7/layout/RepeatingBendingProcessNew"/>
    <dgm:cxn modelId="{A306182F-654E-431F-BF83-75C230B95FA9}" type="presParOf" srcId="{DCC7900E-5C31-4D69-A36B-0B97577D210C}" destId="{80C39596-533E-4CE4-81CD-4B0FE8E45DED}" srcOrd="0" destOrd="0" presId="urn:microsoft.com/office/officeart/2016/7/layout/RepeatingBendingProcessNew"/>
    <dgm:cxn modelId="{784E98FD-6481-4B57-9960-BCE347DBE795}" type="presParOf" srcId="{B80D6785-C728-4EC6-91B7-C2B4555E95B3}" destId="{B29FE2F5-3774-436D-922D-9DE86895D0E1}" srcOrd="2" destOrd="0" presId="urn:microsoft.com/office/officeart/2016/7/layout/RepeatingBendingProcessNew"/>
    <dgm:cxn modelId="{FD1B7451-E0E2-4501-844D-2D3D2E0E0E0F}" type="presParOf" srcId="{B80D6785-C728-4EC6-91B7-C2B4555E95B3}" destId="{90E0B61D-4F27-44EE-9D2E-120D84B82111}" srcOrd="3" destOrd="0" presId="urn:microsoft.com/office/officeart/2016/7/layout/RepeatingBendingProcessNew"/>
    <dgm:cxn modelId="{F678C61B-2FAC-48C8-B6F0-1976BA288820}" type="presParOf" srcId="{90E0B61D-4F27-44EE-9D2E-120D84B82111}" destId="{6A3203EB-37AA-460C-88EA-DC1FE93D9220}" srcOrd="0" destOrd="0" presId="urn:microsoft.com/office/officeart/2016/7/layout/RepeatingBendingProcessNew"/>
    <dgm:cxn modelId="{7FA0A61A-9DB4-42E4-84F5-082EFCE7F516}" type="presParOf" srcId="{B80D6785-C728-4EC6-91B7-C2B4555E95B3}" destId="{6DF69111-39E6-4E9D-9E46-C00E182EEE0F}" srcOrd="4" destOrd="0" presId="urn:microsoft.com/office/officeart/2016/7/layout/RepeatingBendingProcessNew"/>
    <dgm:cxn modelId="{9AE5BA24-B107-4B02-9374-1EA37E8A3311}" type="presParOf" srcId="{B80D6785-C728-4EC6-91B7-C2B4555E95B3}" destId="{1FA295A0-80E8-469B-A3F9-D3CFA6865A2A}" srcOrd="5" destOrd="0" presId="urn:microsoft.com/office/officeart/2016/7/layout/RepeatingBendingProcessNew"/>
    <dgm:cxn modelId="{1F11F8A3-E325-4433-B61C-8F4111C5F6C3}" type="presParOf" srcId="{1FA295A0-80E8-469B-A3F9-D3CFA6865A2A}" destId="{4D5968C2-C1C5-4F75-B27F-9DCD1A6D5E5F}" srcOrd="0" destOrd="0" presId="urn:microsoft.com/office/officeart/2016/7/layout/RepeatingBendingProcessNew"/>
    <dgm:cxn modelId="{1F1C1356-B3A8-449E-9D65-E9E37254A4C7}" type="presParOf" srcId="{B80D6785-C728-4EC6-91B7-C2B4555E95B3}" destId="{6549DC17-9EBE-4FD6-BE32-11D88D950322}" srcOrd="6" destOrd="0" presId="urn:microsoft.com/office/officeart/2016/7/layout/RepeatingBendingProcessNew"/>
    <dgm:cxn modelId="{15615C2A-6E9A-4EE7-8E0E-21A6E1225FB7}" type="presParOf" srcId="{B80D6785-C728-4EC6-91B7-C2B4555E95B3}" destId="{96B3B921-FACA-4543-A151-0DF861E869EB}" srcOrd="7" destOrd="0" presId="urn:microsoft.com/office/officeart/2016/7/layout/RepeatingBendingProcessNew"/>
    <dgm:cxn modelId="{084EF0D0-942F-41B5-87DB-D51939324A95}" type="presParOf" srcId="{96B3B921-FACA-4543-A151-0DF861E869EB}" destId="{D5563267-C3BD-4B82-AFA5-43FC84EE6352}" srcOrd="0" destOrd="0" presId="urn:microsoft.com/office/officeart/2016/7/layout/RepeatingBendingProcessNew"/>
    <dgm:cxn modelId="{1691ECEA-8BB5-49F7-B84F-B211A6D2A3DC}" type="presParOf" srcId="{B80D6785-C728-4EC6-91B7-C2B4555E95B3}" destId="{50BC43CD-9451-438A-9A36-9E93BDA402A0}" srcOrd="8" destOrd="0" presId="urn:microsoft.com/office/officeart/2016/7/layout/RepeatingBendingProcessNew"/>
    <dgm:cxn modelId="{886C94F4-4718-4BC0-9B0A-8711696D2DC6}" type="presParOf" srcId="{B80D6785-C728-4EC6-91B7-C2B4555E95B3}" destId="{E050A3D8-B76A-46D5-80E3-F4858A0FD1EB}" srcOrd="9" destOrd="0" presId="urn:microsoft.com/office/officeart/2016/7/layout/RepeatingBendingProcessNew"/>
    <dgm:cxn modelId="{66F1D37B-9D00-4032-A221-0F7D0DFAA95D}" type="presParOf" srcId="{E050A3D8-B76A-46D5-80E3-F4858A0FD1EB}" destId="{9D8C2E79-8024-4DC4-97F9-960D03C0961E}" srcOrd="0" destOrd="0" presId="urn:microsoft.com/office/officeart/2016/7/layout/RepeatingBendingProcessNew"/>
    <dgm:cxn modelId="{E75974F7-DFFB-4109-81D6-910D9C647601}" type="presParOf" srcId="{B80D6785-C728-4EC6-91B7-C2B4555E95B3}" destId="{070974A8-870F-444C-AB7E-8AC49BE28C07}" srcOrd="10" destOrd="0" presId="urn:microsoft.com/office/officeart/2016/7/layout/RepeatingBendingProcessNew"/>
    <dgm:cxn modelId="{12B62E65-C18B-41F7-A60B-515BF5724B3A}" type="presParOf" srcId="{B80D6785-C728-4EC6-91B7-C2B4555E95B3}" destId="{73D2C996-18FD-40D3-82CD-D60D63F30764}" srcOrd="11" destOrd="0" presId="urn:microsoft.com/office/officeart/2016/7/layout/RepeatingBendingProcessNew"/>
    <dgm:cxn modelId="{42B74B53-99EF-4C6C-A123-896569F2A5EF}" type="presParOf" srcId="{73D2C996-18FD-40D3-82CD-D60D63F30764}" destId="{7F5E1F2D-8FF7-4BF6-B3D1-43D1884C8771}" srcOrd="0" destOrd="0" presId="urn:microsoft.com/office/officeart/2016/7/layout/RepeatingBendingProcessNew"/>
    <dgm:cxn modelId="{EBF5849D-574C-4FAD-A7FA-558B6E96A2D5}" type="presParOf" srcId="{B80D6785-C728-4EC6-91B7-C2B4555E95B3}" destId="{5FB2FA11-68EE-419D-AA62-DE85D9F1E9A5}" srcOrd="12" destOrd="0" presId="urn:microsoft.com/office/officeart/2016/7/layout/RepeatingBendingProcessNew"/>
    <dgm:cxn modelId="{3D2141DE-B3F3-4A84-8811-52BA66B84748}" type="presParOf" srcId="{B80D6785-C728-4EC6-91B7-C2B4555E95B3}" destId="{02CFDA6D-D1B3-4B01-9743-328A77973F36}" srcOrd="13" destOrd="0" presId="urn:microsoft.com/office/officeart/2016/7/layout/RepeatingBendingProcessNew"/>
    <dgm:cxn modelId="{F1A5B39A-EBC8-4D10-8EF9-8BD700967440}" type="presParOf" srcId="{02CFDA6D-D1B3-4B01-9743-328A77973F36}" destId="{53A6D26C-0F10-4BA6-9F97-82C881EDBCD9}" srcOrd="0" destOrd="0" presId="urn:microsoft.com/office/officeart/2016/7/layout/RepeatingBendingProcessNew"/>
    <dgm:cxn modelId="{0CC6B738-D56C-45F8-B8FD-112B52120295}" type="presParOf" srcId="{B80D6785-C728-4EC6-91B7-C2B4555E95B3}" destId="{B511DDD0-BA1E-4130-B102-FFB3180B822A}" srcOrd="14" destOrd="0" presId="urn:microsoft.com/office/officeart/2016/7/layout/RepeatingBendingProcessNew"/>
  </dgm:cxnLst>
  <dgm:bg/>
  <dgm:whole/>
  <dgm:extLst>
    <a:ext uri="http://schemas.microsoft.com/office/drawing/2008/diagram">
      <dsp:dataModelExt xmlns=""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590012E-9153-4E2C-B0D7-BF0F89D1C4B5}">
      <dsp:nvSpPr>
        <dsp:cNvPr id="0" name=""/>
        <dsp:cNvSpPr/>
      </dsp:nvSpPr>
      <dsp:spPr>
        <a:xfrm>
          <a:off x="0" y="1148642"/>
          <a:ext cx="11597626" cy="21205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314781F-A3EB-4991-B482-A417753DFCDF}">
      <dsp:nvSpPr>
        <dsp:cNvPr id="0" name=""/>
        <dsp:cNvSpPr/>
      </dsp:nvSpPr>
      <dsp:spPr>
        <a:xfrm>
          <a:off x="641472" y="1625771"/>
          <a:ext cx="1166314" cy="1166314"/>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3509403-31A2-4F96-A60E-BDC7D2EBF7B5}">
      <dsp:nvSpPr>
        <dsp:cNvPr id="0" name=""/>
        <dsp:cNvSpPr/>
      </dsp:nvSpPr>
      <dsp:spPr>
        <a:xfrm>
          <a:off x="2449260" y="1148642"/>
          <a:ext cx="9148365" cy="21205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4427" tIns="224427" rIns="224427" bIns="224427" numCol="1" spcCol="1270" anchor="ctr" anchorCtr="0">
          <a:noAutofit/>
        </a:bodyPr>
        <a:lstStyle/>
        <a:p>
          <a:pPr marL="0" lvl="0" indent="0" algn="l" defTabSz="800100">
            <a:lnSpc>
              <a:spcPct val="90000"/>
            </a:lnSpc>
            <a:spcBef>
              <a:spcPct val="0"/>
            </a:spcBef>
            <a:spcAft>
              <a:spcPct val="35000"/>
            </a:spcAft>
            <a:buNone/>
          </a:pPr>
          <a:r>
            <a:rPr lang="en-US" sz="1800" kern="1200"/>
            <a:t>At the beginning of every session, a memo is sent to all Heads of Department for processing of the Scheme of Examinations and Panel of Examiners (Schemes) through the Business Committee of Senate (BCOS) for Senate approval.  Departments are, via the memo, requested to submit original and twenty copies of the Scheme to the Examinations’ Office.</a:t>
          </a:r>
        </a:p>
      </dsp:txBody>
      <dsp:txXfrm>
        <a:off x="2449260" y="1148642"/>
        <a:ext cx="9148365" cy="2120571"/>
      </dsp:txXfrm>
    </dsp:sp>
    <dsp:sp modelId="{7FD5C3C2-578D-478E-900B-044BF8A06DF9}">
      <dsp:nvSpPr>
        <dsp:cNvPr id="0" name=""/>
        <dsp:cNvSpPr/>
      </dsp:nvSpPr>
      <dsp:spPr>
        <a:xfrm>
          <a:off x="0" y="3799357"/>
          <a:ext cx="11597626" cy="212057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3B6BCFE-A87B-4415-A17C-B75A1AA0ED9C}">
      <dsp:nvSpPr>
        <dsp:cNvPr id="0" name=""/>
        <dsp:cNvSpPr/>
      </dsp:nvSpPr>
      <dsp:spPr>
        <a:xfrm>
          <a:off x="641472" y="4276486"/>
          <a:ext cx="1166314" cy="1166314"/>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24F06B7-8563-406E-9A7E-71EFA713C8B3}">
      <dsp:nvSpPr>
        <dsp:cNvPr id="0" name=""/>
        <dsp:cNvSpPr/>
      </dsp:nvSpPr>
      <dsp:spPr>
        <a:xfrm>
          <a:off x="2449260" y="3799357"/>
          <a:ext cx="9148365" cy="212057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4427" tIns="224427" rIns="224427" bIns="224427" numCol="1" spcCol="1270" anchor="ctr" anchorCtr="0">
          <a:noAutofit/>
        </a:bodyPr>
        <a:lstStyle/>
        <a:p>
          <a:pPr marL="0" lvl="0" indent="0" algn="l" defTabSz="800100">
            <a:lnSpc>
              <a:spcPct val="90000"/>
            </a:lnSpc>
            <a:spcBef>
              <a:spcPct val="0"/>
            </a:spcBef>
            <a:spcAft>
              <a:spcPct val="35000"/>
            </a:spcAft>
            <a:buNone/>
          </a:pPr>
          <a:r>
            <a:rPr lang="en-US" sz="1800" kern="1200"/>
            <a:t>Upon receipt, the Schemes are vetted by Examinations’ Office to ensure compliance with the approved guidelines. The scheme that meets the guideline is processed to BCOS for its consideration, while the Scheme with corrections is returned to the relevant department by the Examinations’ Office with a memo. After BCOS, incorrect Schemes are also returned to department via a memo detailing the observations of the BCOS, while Schemes that are found to be in compliance with Senate guidelines are recommended to Senate for approval.</a:t>
          </a:r>
        </a:p>
      </dsp:txBody>
      <dsp:txXfrm>
        <a:off x="2449260" y="3799357"/>
        <a:ext cx="9148365" cy="212057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C7900E-5C31-4D69-A36B-0B97577D210C}">
      <dsp:nvSpPr>
        <dsp:cNvPr id="0" name=""/>
        <dsp:cNvSpPr/>
      </dsp:nvSpPr>
      <dsp:spPr>
        <a:xfrm>
          <a:off x="2473611" y="1721845"/>
          <a:ext cx="536913" cy="91440"/>
        </a:xfrm>
        <a:custGeom>
          <a:avLst/>
          <a:gdLst/>
          <a:ahLst/>
          <a:cxnLst/>
          <a:rect l="0" t="0" r="0" b="0"/>
          <a:pathLst>
            <a:path>
              <a:moveTo>
                <a:pt x="0" y="45720"/>
              </a:moveTo>
              <a:lnTo>
                <a:pt x="536913" y="45720"/>
              </a:lnTo>
            </a:path>
          </a:pathLst>
        </a:custGeom>
        <a:noFill/>
        <a:ln w="6350" cap="flat" cmpd="sng" algn="ctr">
          <a:solidFill>
            <a:schemeClr val="accent5">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27880" y="1764725"/>
        <a:ext cx="28375" cy="5680"/>
      </dsp:txXfrm>
    </dsp:sp>
    <dsp:sp modelId="{80151E7C-8529-4F4E-BAD1-A6321A68FC6B}">
      <dsp:nvSpPr>
        <dsp:cNvPr id="0" name=""/>
        <dsp:cNvSpPr/>
      </dsp:nvSpPr>
      <dsp:spPr>
        <a:xfrm>
          <a:off x="7961" y="1027331"/>
          <a:ext cx="2467449" cy="1480469"/>
        </a:xfrm>
        <a:prstGeom prst="rect">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7" tIns="126913" rIns="120907" bIns="126913" numCol="1" spcCol="1270" anchor="ctr" anchorCtr="0">
          <a:noAutofit/>
        </a:bodyPr>
        <a:lstStyle/>
        <a:p>
          <a:pPr marL="0" lvl="0" indent="0" algn="ctr" defTabSz="666750">
            <a:lnSpc>
              <a:spcPct val="90000"/>
            </a:lnSpc>
            <a:spcBef>
              <a:spcPct val="0"/>
            </a:spcBef>
            <a:spcAft>
              <a:spcPct val="35000"/>
            </a:spcAft>
            <a:buNone/>
          </a:pPr>
          <a:r>
            <a:rPr lang="en-US" sz="1500" kern="1200" dirty="0"/>
            <a:t> Each course must have a minimum of two Internal Examiners.</a:t>
          </a:r>
        </a:p>
      </dsp:txBody>
      <dsp:txXfrm>
        <a:off x="7961" y="1027331"/>
        <a:ext cx="2467449" cy="1480469"/>
      </dsp:txXfrm>
    </dsp:sp>
    <dsp:sp modelId="{90E0B61D-4F27-44EE-9D2E-120D84B82111}">
      <dsp:nvSpPr>
        <dsp:cNvPr id="0" name=""/>
        <dsp:cNvSpPr/>
      </dsp:nvSpPr>
      <dsp:spPr>
        <a:xfrm>
          <a:off x="5508574" y="1721845"/>
          <a:ext cx="536913" cy="91440"/>
        </a:xfrm>
        <a:custGeom>
          <a:avLst/>
          <a:gdLst/>
          <a:ahLst/>
          <a:cxnLst/>
          <a:rect l="0" t="0" r="0" b="0"/>
          <a:pathLst>
            <a:path>
              <a:moveTo>
                <a:pt x="0" y="45720"/>
              </a:moveTo>
              <a:lnTo>
                <a:pt x="536913" y="45720"/>
              </a:lnTo>
            </a:path>
          </a:pathLst>
        </a:custGeom>
        <a:noFill/>
        <a:ln w="6350" cap="flat" cmpd="sng" algn="ctr">
          <a:solidFill>
            <a:schemeClr val="accent5">
              <a:hueOff val="3348605"/>
              <a:satOff val="-28"/>
              <a:lumOff val="-101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62843" y="1764725"/>
        <a:ext cx="28375" cy="5680"/>
      </dsp:txXfrm>
    </dsp:sp>
    <dsp:sp modelId="{B29FE2F5-3774-436D-922D-9DE86895D0E1}">
      <dsp:nvSpPr>
        <dsp:cNvPr id="0" name=""/>
        <dsp:cNvSpPr/>
      </dsp:nvSpPr>
      <dsp:spPr>
        <a:xfrm>
          <a:off x="3042924" y="1027331"/>
          <a:ext cx="2467449" cy="1480469"/>
        </a:xfrm>
        <a:prstGeom prst="rect">
          <a:avLst/>
        </a:prstGeom>
        <a:solidFill>
          <a:schemeClr val="accent5">
            <a:hueOff val="2870233"/>
            <a:satOff val="-24"/>
            <a:lumOff val="-868"/>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7" tIns="126913" rIns="120907" bIns="126913" numCol="1" spcCol="1270" anchor="ctr" anchorCtr="0">
          <a:noAutofit/>
        </a:bodyPr>
        <a:lstStyle/>
        <a:p>
          <a:pPr marL="0" lvl="0" indent="0" algn="ctr" defTabSz="666750">
            <a:lnSpc>
              <a:spcPct val="90000"/>
            </a:lnSpc>
            <a:spcBef>
              <a:spcPct val="0"/>
            </a:spcBef>
            <a:spcAft>
              <a:spcPct val="35000"/>
            </a:spcAft>
            <a:buNone/>
          </a:pPr>
          <a:r>
            <a:rPr lang="en-US" sz="1500" kern="1200" dirty="0"/>
            <a:t>External Examiner from a State/Private Universities must be of Professorial status, while External Examiner from Federal Universities must be at least Senior Lecturer.</a:t>
          </a:r>
        </a:p>
      </dsp:txBody>
      <dsp:txXfrm>
        <a:off x="3042924" y="1027331"/>
        <a:ext cx="2467449" cy="1480469"/>
      </dsp:txXfrm>
    </dsp:sp>
    <dsp:sp modelId="{1FA295A0-80E8-469B-A3F9-D3CFA6865A2A}">
      <dsp:nvSpPr>
        <dsp:cNvPr id="0" name=""/>
        <dsp:cNvSpPr/>
      </dsp:nvSpPr>
      <dsp:spPr>
        <a:xfrm>
          <a:off x="8543537" y="1721845"/>
          <a:ext cx="536913" cy="91440"/>
        </a:xfrm>
        <a:custGeom>
          <a:avLst/>
          <a:gdLst/>
          <a:ahLst/>
          <a:cxnLst/>
          <a:rect l="0" t="0" r="0" b="0"/>
          <a:pathLst>
            <a:path>
              <a:moveTo>
                <a:pt x="0" y="45720"/>
              </a:moveTo>
              <a:lnTo>
                <a:pt x="536913" y="45720"/>
              </a:lnTo>
            </a:path>
          </a:pathLst>
        </a:custGeom>
        <a:noFill/>
        <a:ln w="6350" cap="flat" cmpd="sng" algn="ctr">
          <a:solidFill>
            <a:schemeClr val="accent5">
              <a:hueOff val="6697210"/>
              <a:satOff val="-57"/>
              <a:lumOff val="-202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797806" y="1764725"/>
        <a:ext cx="28375" cy="5680"/>
      </dsp:txXfrm>
    </dsp:sp>
    <dsp:sp modelId="{6DF69111-39E6-4E9D-9E46-C00E182EEE0F}">
      <dsp:nvSpPr>
        <dsp:cNvPr id="0" name=""/>
        <dsp:cNvSpPr/>
      </dsp:nvSpPr>
      <dsp:spPr>
        <a:xfrm>
          <a:off x="6077887" y="1027331"/>
          <a:ext cx="2467449" cy="1480469"/>
        </a:xfrm>
        <a:prstGeom prst="rect">
          <a:avLst/>
        </a:prstGeom>
        <a:solidFill>
          <a:schemeClr val="accent5">
            <a:hueOff val="5740466"/>
            <a:satOff val="-49"/>
            <a:lumOff val="-173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7" tIns="126913" rIns="120907" bIns="126913" numCol="1" spcCol="1270" anchor="ctr" anchorCtr="0">
          <a:noAutofit/>
        </a:bodyPr>
        <a:lstStyle/>
        <a:p>
          <a:pPr marL="0" lvl="0" indent="0" algn="ctr" defTabSz="666750">
            <a:lnSpc>
              <a:spcPct val="90000"/>
            </a:lnSpc>
            <a:spcBef>
              <a:spcPct val="0"/>
            </a:spcBef>
            <a:spcAft>
              <a:spcPct val="35000"/>
            </a:spcAft>
            <a:buNone/>
          </a:pPr>
          <a:r>
            <a:rPr lang="en-US" sz="1500" kern="1200"/>
            <a:t>The name of the Chief Examiner/Head of Department should be asterisked where it appears on the Scheme.</a:t>
          </a:r>
        </a:p>
      </dsp:txBody>
      <dsp:txXfrm>
        <a:off x="6077887" y="1027331"/>
        <a:ext cx="2467449" cy="1480469"/>
      </dsp:txXfrm>
    </dsp:sp>
    <dsp:sp modelId="{96B3B921-FACA-4543-A151-0DF861E869EB}">
      <dsp:nvSpPr>
        <dsp:cNvPr id="0" name=""/>
        <dsp:cNvSpPr/>
      </dsp:nvSpPr>
      <dsp:spPr>
        <a:xfrm>
          <a:off x="1241686" y="2506000"/>
          <a:ext cx="9104888" cy="536913"/>
        </a:xfrm>
        <a:custGeom>
          <a:avLst/>
          <a:gdLst/>
          <a:ahLst/>
          <a:cxnLst/>
          <a:rect l="0" t="0" r="0" b="0"/>
          <a:pathLst>
            <a:path>
              <a:moveTo>
                <a:pt x="9104888" y="0"/>
              </a:moveTo>
              <a:lnTo>
                <a:pt x="9104888" y="285556"/>
              </a:lnTo>
              <a:lnTo>
                <a:pt x="0" y="285556"/>
              </a:lnTo>
              <a:lnTo>
                <a:pt x="0" y="536913"/>
              </a:lnTo>
            </a:path>
          </a:pathLst>
        </a:custGeom>
        <a:noFill/>
        <a:ln w="6350" cap="flat" cmpd="sng" algn="ctr">
          <a:solidFill>
            <a:schemeClr val="accent5">
              <a:hueOff val="10045815"/>
              <a:satOff val="-85"/>
              <a:lumOff val="-304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566067" y="2771617"/>
        <a:ext cx="456127" cy="5680"/>
      </dsp:txXfrm>
    </dsp:sp>
    <dsp:sp modelId="{6549DC17-9EBE-4FD6-BE32-11D88D950322}">
      <dsp:nvSpPr>
        <dsp:cNvPr id="0" name=""/>
        <dsp:cNvSpPr/>
      </dsp:nvSpPr>
      <dsp:spPr>
        <a:xfrm>
          <a:off x="9112850" y="1027331"/>
          <a:ext cx="2467449" cy="1480469"/>
        </a:xfrm>
        <a:prstGeom prst="rect">
          <a:avLst/>
        </a:prstGeom>
        <a:solidFill>
          <a:schemeClr val="accent5">
            <a:hueOff val="8610699"/>
            <a:satOff val="-73"/>
            <a:lumOff val="-260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7" tIns="126913" rIns="120907" bIns="126913" numCol="1" spcCol="1270" anchor="ctr" anchorCtr="0">
          <a:noAutofit/>
        </a:bodyPr>
        <a:lstStyle/>
        <a:p>
          <a:pPr marL="0" lvl="0" indent="0" algn="ctr" defTabSz="666750">
            <a:lnSpc>
              <a:spcPct val="90000"/>
            </a:lnSpc>
            <a:spcBef>
              <a:spcPct val="0"/>
            </a:spcBef>
            <a:spcAft>
              <a:spcPct val="35000"/>
            </a:spcAft>
            <a:buNone/>
          </a:pPr>
          <a:r>
            <a:rPr lang="en-US" sz="1500" kern="1200"/>
            <a:t>There should be consistency in writing the names and status of Internal Examiners.</a:t>
          </a:r>
        </a:p>
      </dsp:txBody>
      <dsp:txXfrm>
        <a:off x="9112850" y="1027331"/>
        <a:ext cx="2467449" cy="1480469"/>
      </dsp:txXfrm>
    </dsp:sp>
    <dsp:sp modelId="{E050A3D8-B76A-46D5-80E3-F4858A0FD1EB}">
      <dsp:nvSpPr>
        <dsp:cNvPr id="0" name=""/>
        <dsp:cNvSpPr/>
      </dsp:nvSpPr>
      <dsp:spPr>
        <a:xfrm>
          <a:off x="2473611" y="3769829"/>
          <a:ext cx="536913" cy="91440"/>
        </a:xfrm>
        <a:custGeom>
          <a:avLst/>
          <a:gdLst/>
          <a:ahLst/>
          <a:cxnLst/>
          <a:rect l="0" t="0" r="0" b="0"/>
          <a:pathLst>
            <a:path>
              <a:moveTo>
                <a:pt x="0" y="45720"/>
              </a:moveTo>
              <a:lnTo>
                <a:pt x="536913" y="45720"/>
              </a:lnTo>
            </a:path>
          </a:pathLst>
        </a:custGeom>
        <a:noFill/>
        <a:ln w="6350" cap="flat" cmpd="sng" algn="ctr">
          <a:solidFill>
            <a:schemeClr val="accent5">
              <a:hueOff val="13394420"/>
              <a:satOff val="-114"/>
              <a:lumOff val="-4053"/>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2727880" y="3812708"/>
        <a:ext cx="28375" cy="5680"/>
      </dsp:txXfrm>
    </dsp:sp>
    <dsp:sp modelId="{50BC43CD-9451-438A-9A36-9E93BDA402A0}">
      <dsp:nvSpPr>
        <dsp:cNvPr id="0" name=""/>
        <dsp:cNvSpPr/>
      </dsp:nvSpPr>
      <dsp:spPr>
        <a:xfrm>
          <a:off x="7961" y="3075314"/>
          <a:ext cx="2467449" cy="1480469"/>
        </a:xfrm>
        <a:prstGeom prst="rect">
          <a:avLst/>
        </a:prstGeom>
        <a:solidFill>
          <a:schemeClr val="accent5">
            <a:hueOff val="11480932"/>
            <a:satOff val="-98"/>
            <a:lumOff val="-347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7" tIns="126913" rIns="120907" bIns="126913" numCol="1" spcCol="1270" anchor="ctr" anchorCtr="0">
          <a:noAutofit/>
        </a:bodyPr>
        <a:lstStyle/>
        <a:p>
          <a:pPr marL="0" lvl="0" indent="0" algn="ctr" defTabSz="666750">
            <a:lnSpc>
              <a:spcPct val="90000"/>
            </a:lnSpc>
            <a:spcBef>
              <a:spcPct val="0"/>
            </a:spcBef>
            <a:spcAft>
              <a:spcPct val="35000"/>
            </a:spcAft>
            <a:buNone/>
          </a:pPr>
          <a:r>
            <a:rPr lang="en-US" sz="1500" kern="1200"/>
            <a:t>Assistant Lecturers are not to be listed in the Panel of Examiners.</a:t>
          </a:r>
        </a:p>
      </dsp:txBody>
      <dsp:txXfrm>
        <a:off x="7961" y="3075314"/>
        <a:ext cx="2467449" cy="1480469"/>
      </dsp:txXfrm>
    </dsp:sp>
    <dsp:sp modelId="{73D2C996-18FD-40D3-82CD-D60D63F30764}">
      <dsp:nvSpPr>
        <dsp:cNvPr id="0" name=""/>
        <dsp:cNvSpPr/>
      </dsp:nvSpPr>
      <dsp:spPr>
        <a:xfrm>
          <a:off x="5508574" y="3769829"/>
          <a:ext cx="536913" cy="91440"/>
        </a:xfrm>
        <a:custGeom>
          <a:avLst/>
          <a:gdLst/>
          <a:ahLst/>
          <a:cxnLst/>
          <a:rect l="0" t="0" r="0" b="0"/>
          <a:pathLst>
            <a:path>
              <a:moveTo>
                <a:pt x="0" y="45720"/>
              </a:moveTo>
              <a:lnTo>
                <a:pt x="536913" y="45720"/>
              </a:lnTo>
            </a:path>
          </a:pathLst>
        </a:custGeom>
        <a:noFill/>
        <a:ln w="6350" cap="flat" cmpd="sng" algn="ctr">
          <a:solidFill>
            <a:schemeClr val="accent5">
              <a:hueOff val="16743025"/>
              <a:satOff val="-142"/>
              <a:lumOff val="-5066"/>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5762843" y="3812708"/>
        <a:ext cx="28375" cy="5680"/>
      </dsp:txXfrm>
    </dsp:sp>
    <dsp:sp modelId="{070974A8-870F-444C-AB7E-8AC49BE28C07}">
      <dsp:nvSpPr>
        <dsp:cNvPr id="0" name=""/>
        <dsp:cNvSpPr/>
      </dsp:nvSpPr>
      <dsp:spPr>
        <a:xfrm>
          <a:off x="3042924" y="3075314"/>
          <a:ext cx="2467449" cy="1480469"/>
        </a:xfrm>
        <a:prstGeom prst="rect">
          <a:avLst/>
        </a:prstGeom>
        <a:solidFill>
          <a:schemeClr val="accent5">
            <a:hueOff val="14351165"/>
            <a:satOff val="-122"/>
            <a:lumOff val="-4342"/>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7" tIns="126913" rIns="120907" bIns="126913" numCol="1" spcCol="1270" anchor="ctr" anchorCtr="0">
          <a:noAutofit/>
        </a:bodyPr>
        <a:lstStyle/>
        <a:p>
          <a:pPr marL="0" lvl="0" indent="0" algn="ctr" defTabSz="666750">
            <a:lnSpc>
              <a:spcPct val="90000"/>
            </a:lnSpc>
            <a:spcBef>
              <a:spcPct val="0"/>
            </a:spcBef>
            <a:spcAft>
              <a:spcPct val="35000"/>
            </a:spcAft>
            <a:buNone/>
          </a:pPr>
          <a:r>
            <a:rPr lang="en-US" sz="1500" kern="1200"/>
            <a:t>The new course codes should be used where applicable. The Scheme must be duly signed by the relevant signatories.</a:t>
          </a:r>
        </a:p>
      </dsp:txBody>
      <dsp:txXfrm>
        <a:off x="3042924" y="3075314"/>
        <a:ext cx="2467449" cy="1480469"/>
      </dsp:txXfrm>
    </dsp:sp>
    <dsp:sp modelId="{02CFDA6D-D1B3-4B01-9743-328A77973F36}">
      <dsp:nvSpPr>
        <dsp:cNvPr id="0" name=""/>
        <dsp:cNvSpPr/>
      </dsp:nvSpPr>
      <dsp:spPr>
        <a:xfrm>
          <a:off x="8543537" y="3769829"/>
          <a:ext cx="536913" cy="91440"/>
        </a:xfrm>
        <a:custGeom>
          <a:avLst/>
          <a:gdLst/>
          <a:ahLst/>
          <a:cxnLst/>
          <a:rect l="0" t="0" r="0" b="0"/>
          <a:pathLst>
            <a:path>
              <a:moveTo>
                <a:pt x="0" y="45720"/>
              </a:moveTo>
              <a:lnTo>
                <a:pt x="536913" y="45720"/>
              </a:lnTo>
            </a:path>
          </a:pathLst>
        </a:custGeom>
        <a:noFill/>
        <a:ln w="6350" cap="flat" cmpd="sng" algn="ctr">
          <a:solidFill>
            <a:schemeClr val="accent5">
              <a:hueOff val="20091630"/>
              <a:satOff val="-171"/>
              <a:lumOff val="-60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lang="en-US" sz="500" kern="1200"/>
        </a:p>
      </dsp:txBody>
      <dsp:txXfrm>
        <a:off x="8797806" y="3812708"/>
        <a:ext cx="28375" cy="5680"/>
      </dsp:txXfrm>
    </dsp:sp>
    <dsp:sp modelId="{5FB2FA11-68EE-419D-AA62-DE85D9F1E9A5}">
      <dsp:nvSpPr>
        <dsp:cNvPr id="0" name=""/>
        <dsp:cNvSpPr/>
      </dsp:nvSpPr>
      <dsp:spPr>
        <a:xfrm>
          <a:off x="6077887" y="3075314"/>
          <a:ext cx="2467449" cy="1480469"/>
        </a:xfrm>
        <a:prstGeom prst="rect">
          <a:avLst/>
        </a:prstGeom>
        <a:solidFill>
          <a:schemeClr val="accent5">
            <a:hueOff val="17221397"/>
            <a:satOff val="-147"/>
            <a:lumOff val="-521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7" tIns="126913" rIns="120907" bIns="126913" numCol="1" spcCol="1270" anchor="ctr" anchorCtr="0">
          <a:noAutofit/>
        </a:bodyPr>
        <a:lstStyle/>
        <a:p>
          <a:pPr marL="0" lvl="0" indent="0" algn="ctr" defTabSz="666750">
            <a:lnSpc>
              <a:spcPct val="90000"/>
            </a:lnSpc>
            <a:spcBef>
              <a:spcPct val="0"/>
            </a:spcBef>
            <a:spcAft>
              <a:spcPct val="35000"/>
            </a:spcAft>
            <a:buNone/>
          </a:pPr>
          <a:r>
            <a:rPr lang="en-US" sz="1500" kern="1200"/>
            <a:t>The full </a:t>
          </a:r>
          <a:r>
            <a:rPr lang="en-US" sz="1500" b="1" kern="1200"/>
            <a:t>postal</a:t>
          </a:r>
          <a:r>
            <a:rPr lang="en-US" sz="1500" kern="1200"/>
            <a:t>, </a:t>
          </a:r>
          <a:r>
            <a:rPr lang="en-US" sz="1500" b="1" kern="1200"/>
            <a:t>e-mail addresses</a:t>
          </a:r>
          <a:r>
            <a:rPr lang="en-US" sz="1500" kern="1200"/>
            <a:t> and </a:t>
          </a:r>
          <a:r>
            <a:rPr lang="en-US" sz="1500" b="1" kern="1200"/>
            <a:t>GSM phone numbers</a:t>
          </a:r>
          <a:r>
            <a:rPr lang="en-US" sz="1500" kern="1200"/>
            <a:t> of External Examiners must be given.</a:t>
          </a:r>
        </a:p>
      </dsp:txBody>
      <dsp:txXfrm>
        <a:off x="6077887" y="3075314"/>
        <a:ext cx="2467449" cy="1480469"/>
      </dsp:txXfrm>
    </dsp:sp>
    <dsp:sp modelId="{B511DDD0-BA1E-4130-B102-FFB3180B822A}">
      <dsp:nvSpPr>
        <dsp:cNvPr id="0" name=""/>
        <dsp:cNvSpPr/>
      </dsp:nvSpPr>
      <dsp:spPr>
        <a:xfrm>
          <a:off x="9112850" y="3075314"/>
          <a:ext cx="2467449" cy="1480469"/>
        </a:xfrm>
        <a:prstGeom prst="rect">
          <a:avLst/>
        </a:prstGeom>
        <a:solidFill>
          <a:schemeClr val="accent5">
            <a:hueOff val="20091630"/>
            <a:satOff val="-171"/>
            <a:lumOff val="-6079"/>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0907" tIns="126913" rIns="120907" bIns="126913" numCol="1" spcCol="1270" anchor="ctr" anchorCtr="0">
          <a:noAutofit/>
        </a:bodyPr>
        <a:lstStyle/>
        <a:p>
          <a:pPr marL="0" lvl="0" indent="0" algn="ctr" defTabSz="666750">
            <a:lnSpc>
              <a:spcPct val="90000"/>
            </a:lnSpc>
            <a:spcBef>
              <a:spcPct val="0"/>
            </a:spcBef>
            <a:spcAft>
              <a:spcPct val="35000"/>
            </a:spcAft>
            <a:buNone/>
          </a:pPr>
          <a:r>
            <a:rPr lang="en-US" sz="1500" kern="1200" dirty="0"/>
            <a:t>The Scheme should follow approved format.</a:t>
          </a:r>
        </a:p>
      </dsp:txBody>
      <dsp:txXfrm>
        <a:off x="9112850" y="3075314"/>
        <a:ext cx="2467449" cy="1480469"/>
      </dsp:txXfrm>
    </dsp:sp>
  </dsp:spTree>
</dsp:drawing>
</file>

<file path=ppt/diagrams/layout1.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E0EB8136-4330-4480-80D9-0F6FD970617C}"/>
              </a:ext>
            </a:extLst>
          </p:cNvPr>
          <p:cNvSpPr>
            <a:spLocks noGrp="1"/>
          </p:cNvSpPr>
          <p:nvPr>
            <p:ph type="ctrTitle"/>
          </p:nvPr>
        </p:nvSpPr>
        <p:spPr>
          <a:xfrm>
            <a:off x="576072" y="1124712"/>
            <a:ext cx="11036808" cy="3172968"/>
          </a:xfrm>
        </p:spPr>
        <p:txBody>
          <a:bodyPr anchor="b">
            <a:normAutofit/>
          </a:bodyPr>
          <a:lstStyle>
            <a:lvl1pPr algn="l">
              <a:defRPr sz="8000"/>
            </a:lvl1pPr>
          </a:lstStyle>
          <a:p>
            <a:r>
              <a:rPr lang="en-US" dirty="0"/>
              <a:t>Click to edit Master title style</a:t>
            </a:r>
          </a:p>
        </p:txBody>
      </p:sp>
      <p:sp>
        <p:nvSpPr>
          <p:cNvPr id="3" name="Subtitle 2">
            <a:extLst>
              <a:ext uri="{FF2B5EF4-FFF2-40B4-BE49-F238E27FC236}">
                <a16:creationId xmlns="" xmlns:a16="http://schemas.microsoft.com/office/drawing/2014/main" id="{566E5739-DD96-45FB-B609-3E3447A52FED}"/>
              </a:ext>
            </a:extLst>
          </p:cNvPr>
          <p:cNvSpPr>
            <a:spLocks noGrp="1"/>
          </p:cNvSpPr>
          <p:nvPr>
            <p:ph type="subTitle" idx="1"/>
          </p:nvPr>
        </p:nvSpPr>
        <p:spPr>
          <a:xfrm>
            <a:off x="576072" y="4727448"/>
            <a:ext cx="11036808" cy="1481328"/>
          </a:xfrm>
        </p:spPr>
        <p:txBody>
          <a:bodyPr>
            <a:normAutofit/>
          </a:bodyPr>
          <a:lstStyle>
            <a:lvl1pPr marL="0" indent="0" algn="l">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 xmlns:a16="http://schemas.microsoft.com/office/drawing/2014/main" id="{1B9FF558-51F9-42A2-9944-DBE23DA8B224}"/>
              </a:ext>
            </a:extLst>
          </p:cNvPr>
          <p:cNvSpPr>
            <a:spLocks noGrp="1"/>
          </p:cNvSpPr>
          <p:nvPr>
            <p:ph type="dt" sz="half" idx="10"/>
          </p:nvPr>
        </p:nvSpPr>
        <p:spPr>
          <a:xfrm>
            <a:off x="576072" y="6356350"/>
            <a:ext cx="2743200" cy="365125"/>
          </a:xfrm>
        </p:spPr>
        <p:txBody>
          <a:bodyPr/>
          <a:lstStyle/>
          <a:p>
            <a:fld id="{02AC24A9-CCB6-4F8D-B8DB-C2F3692CFA5A}" type="datetimeFigureOut">
              <a:rPr lang="en-US" smtClean="0"/>
              <a:pPr/>
              <a:t>8/24/2023</a:t>
            </a:fld>
            <a:endParaRPr lang="en-US" dirty="0"/>
          </a:p>
        </p:txBody>
      </p:sp>
      <p:sp>
        <p:nvSpPr>
          <p:cNvPr id="5" name="Footer Placeholder 4">
            <a:extLst>
              <a:ext uri="{FF2B5EF4-FFF2-40B4-BE49-F238E27FC236}">
                <a16:creationId xmlns="" xmlns:a16="http://schemas.microsoft.com/office/drawing/2014/main" id="{8B8C0E86-A7F7-4BDC-A637-254E5252DED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 xmlns:a16="http://schemas.microsoft.com/office/drawing/2014/main" id="{C3D10ADE-E9DA-4E57-BF57-1CCB65219839}"/>
              </a:ext>
            </a:extLst>
          </p:cNvPr>
          <p:cNvSpPr>
            <a:spLocks noGrp="1"/>
          </p:cNvSpPr>
          <p:nvPr>
            <p:ph type="sldNum" sz="quarter" idx="12"/>
          </p:nvPr>
        </p:nvSpPr>
        <p:spPr>
          <a:xfrm>
            <a:off x="8869680" y="6356350"/>
            <a:ext cx="2743200" cy="365125"/>
          </a:xfrm>
        </p:spPr>
        <p:txBody>
          <a:bodyPr/>
          <a:lstStyle/>
          <a:p>
            <a:fld id="{B2DC25EE-239B-4C5F-AAD1-255A7D5F1EE2}" type="slidenum">
              <a:rPr lang="en-US" smtClean="0"/>
              <a:pPr/>
              <a:t>‹#›</a:t>
            </a:fld>
            <a:endParaRPr lang="en-US" dirty="0"/>
          </a:p>
        </p:txBody>
      </p:sp>
      <p:sp>
        <p:nvSpPr>
          <p:cNvPr id="8" name="Rectangle 7">
            <a:extLst>
              <a:ext uri="{FF2B5EF4-FFF2-40B4-BE49-F238E27FC236}">
                <a16:creationId xmlns="" xmlns:a16="http://schemas.microsoft.com/office/drawing/2014/main" id="{8D06CE56-3881-4ADA-8CEF-D18B02C242A3}"/>
              </a:ext>
            </a:extLst>
          </p:cNvPr>
          <p:cNvSpPr/>
          <p:nvPr/>
        </p:nvSpPr>
        <p:spPr>
          <a:xfrm rot="5400000">
            <a:off x="857544"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 xmlns:a16="http://schemas.microsoft.com/office/drawing/2014/main" id="{79F3C543-62EC-4433-9C93-A2CD8764E9B4}"/>
              </a:ext>
            </a:extLst>
          </p:cNvPr>
          <p:cNvSpPr/>
          <p:nvPr/>
        </p:nvSpPr>
        <p:spPr>
          <a:xfrm flipV="1">
            <a:off x="578652" y="4501201"/>
            <a:ext cx="1103469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 xmlns:p14="http://schemas.microsoft.com/office/powerpoint/2010/main" val="12147006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90B32C18-E430-4EC7-BD7C-99D86D012231}"/>
              </a:ext>
            </a:extLst>
          </p:cNvPr>
          <p:cNvSpPr>
            <a:spLocks noGrp="1"/>
          </p:cNvSpPr>
          <p:nvPr>
            <p:ph type="title"/>
          </p:nvPr>
        </p:nvSpPr>
        <p:spPr/>
        <p:txBody>
          <a:bodyPr/>
          <a:lstStyle/>
          <a:p>
            <a:r>
              <a:rPr lang="en-US"/>
              <a:t>Click to edit Master title style</a:t>
            </a:r>
            <a:endParaRPr lang="en-US" dirty="0"/>
          </a:p>
        </p:txBody>
      </p:sp>
      <p:sp>
        <p:nvSpPr>
          <p:cNvPr id="3" name="Vertical Text Placeholder 2">
            <a:extLst>
              <a:ext uri="{FF2B5EF4-FFF2-40B4-BE49-F238E27FC236}">
                <a16:creationId xmlns="" xmlns:a16="http://schemas.microsoft.com/office/drawing/2014/main" id="{8FC5012F-7119-4D94-9717-3862E1C9384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19ED9A4A-D287-4207-9037-70DB007A1707}"/>
              </a:ext>
            </a:extLst>
          </p:cNvPr>
          <p:cNvSpPr>
            <a:spLocks noGrp="1"/>
          </p:cNvSpPr>
          <p:nvPr>
            <p:ph type="dt" sz="half" idx="10"/>
          </p:nvPr>
        </p:nvSpPr>
        <p:spPr/>
        <p:txBody>
          <a:bodyPr/>
          <a:lstStyle/>
          <a:p>
            <a:fld id="{02AC24A9-CCB6-4F8D-B8DB-C2F3692CFA5A}" type="datetimeFigureOut">
              <a:rPr lang="en-US" smtClean="0"/>
              <a:pPr/>
              <a:t>8/24/2023</a:t>
            </a:fld>
            <a:endParaRPr lang="en-US"/>
          </a:p>
        </p:txBody>
      </p:sp>
      <p:sp>
        <p:nvSpPr>
          <p:cNvPr id="5" name="Footer Placeholder 4">
            <a:extLst>
              <a:ext uri="{FF2B5EF4-FFF2-40B4-BE49-F238E27FC236}">
                <a16:creationId xmlns="" xmlns:a16="http://schemas.microsoft.com/office/drawing/2014/main" id="{61ECFCAC-80DB-43BB-B3F1-AC22BACEE3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D7679730-3487-4D94-A0DC-C21684963AB3}"/>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 xmlns:p14="http://schemas.microsoft.com/office/powerpoint/2010/main" val="584204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 xmlns:a16="http://schemas.microsoft.com/office/drawing/2014/main" id="{B543C89D-929E-4CD1-BCCC-72A14C0335D6}"/>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a:extLst>
              <a:ext uri="{FF2B5EF4-FFF2-40B4-BE49-F238E27FC236}">
                <a16:creationId xmlns="" xmlns:a16="http://schemas.microsoft.com/office/drawing/2014/main" id="{FED450EA-A577-4B76-A12F-650BEB20FD8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 xmlns:a16="http://schemas.microsoft.com/office/drawing/2014/main" id="{41D2603B-9ACE-4FA9-805B-9B91EB63DF7D}"/>
              </a:ext>
            </a:extLst>
          </p:cNvPr>
          <p:cNvSpPr>
            <a:spLocks noGrp="1"/>
          </p:cNvSpPr>
          <p:nvPr>
            <p:ph type="dt" sz="half" idx="10"/>
          </p:nvPr>
        </p:nvSpPr>
        <p:spPr/>
        <p:txBody>
          <a:bodyPr/>
          <a:lstStyle/>
          <a:p>
            <a:fld id="{02AC24A9-CCB6-4F8D-B8DB-C2F3692CFA5A}" type="datetimeFigureOut">
              <a:rPr lang="en-US" smtClean="0"/>
              <a:pPr/>
              <a:t>8/24/2023</a:t>
            </a:fld>
            <a:endParaRPr lang="en-US"/>
          </a:p>
        </p:txBody>
      </p:sp>
      <p:sp>
        <p:nvSpPr>
          <p:cNvPr id="5" name="Footer Placeholder 4">
            <a:extLst>
              <a:ext uri="{FF2B5EF4-FFF2-40B4-BE49-F238E27FC236}">
                <a16:creationId xmlns="" xmlns:a16="http://schemas.microsoft.com/office/drawing/2014/main" id="{7ECE18AC-D6A9-4A61-885D-68E2B684A4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75197AE4-AA47-4E14-8FFE-171FAE47F49E}"/>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 xmlns:p14="http://schemas.microsoft.com/office/powerpoint/2010/main" val="5271316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2D6FBB9D-1CAA-4D05-AB33-BABDFE17B843}"/>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0" name="Rectangle 9">
            <a:extLst>
              <a:ext uri="{FF2B5EF4-FFF2-40B4-BE49-F238E27FC236}">
                <a16:creationId xmlns="" xmlns:a16="http://schemas.microsoft.com/office/drawing/2014/main" id="{04727B71-B4B6-4823-80A1-68C40B475118}"/>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79A6DB05-9FB5-4B07-8675-74C23D4FD89D}"/>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48D358CF-0758-490A-A084-C46443B9ABE8}"/>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 xmlns:a16="http://schemas.microsoft.com/office/drawing/2014/main" id="{21671183-B3CE-4F45-92FB-98290CA0E2CA}"/>
              </a:ext>
            </a:extLst>
          </p:cNvPr>
          <p:cNvSpPr>
            <a:spLocks noGrp="1"/>
          </p:cNvSpPr>
          <p:nvPr>
            <p:ph idx="1"/>
          </p:nvPr>
        </p:nvSpPr>
        <p:spPr>
          <a:xfrm>
            <a:off x="1115568" y="2478024"/>
            <a:ext cx="10168128"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 xmlns:a16="http://schemas.microsoft.com/office/drawing/2014/main" id="{3D7DED67-27EC-4D43-A21C-093C1DB0481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pPr/>
              <a:t>8/24/2023</a:t>
            </a:fld>
            <a:endParaRPr lang="en-US"/>
          </a:p>
        </p:txBody>
      </p:sp>
      <p:sp>
        <p:nvSpPr>
          <p:cNvPr id="5" name="Footer Placeholder 4">
            <a:extLst>
              <a:ext uri="{FF2B5EF4-FFF2-40B4-BE49-F238E27FC236}">
                <a16:creationId xmlns="" xmlns:a16="http://schemas.microsoft.com/office/drawing/2014/main" id="{36747CE3-4890-4BC1-94DB-5D49D02C993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093C5AD3-D79A-4D46-B25B-822FE0252511}"/>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pPr/>
              <a:t>‹#›</a:t>
            </a:fld>
            <a:endParaRPr lang="en-US"/>
          </a:p>
        </p:txBody>
      </p:sp>
    </p:spTree>
    <p:extLst>
      <p:ext uri="{BB962C8B-B14F-4D97-AF65-F5344CB8AC3E}">
        <p14:creationId xmlns="" xmlns:p14="http://schemas.microsoft.com/office/powerpoint/2010/main" val="290219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85AEDC5C-2E87-49C6-AB07-A95E5F39ED8E}"/>
              </a:ext>
            </a:extLst>
          </p:cNvPr>
          <p:cNvSpPr/>
          <p:nvPr/>
        </p:nvSpPr>
        <p:spPr>
          <a:xfrm>
            <a:off x="558210" y="4981421"/>
            <a:ext cx="11134956" cy="822960"/>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Rectangle 9">
            <a:extLst>
              <a:ext uri="{FF2B5EF4-FFF2-40B4-BE49-F238E27FC236}">
                <a16:creationId xmlns="" xmlns:a16="http://schemas.microsoft.com/office/drawing/2014/main" id="{A57D88DE-E462-4C8A-BF99-609390DFB781}"/>
              </a:ext>
            </a:extLst>
          </p:cNvPr>
          <p:cNvSpPr/>
          <p:nvPr/>
        </p:nvSpPr>
        <p:spPr>
          <a:xfrm>
            <a:off x="498834" y="5118581"/>
            <a:ext cx="146304"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B8E44900-E8BF-4B12-8BCB-41076E2B68C7}"/>
              </a:ext>
            </a:extLst>
          </p:cNvPr>
          <p:cNvSpPr>
            <a:spLocks noGrp="1"/>
          </p:cNvSpPr>
          <p:nvPr>
            <p:ph type="title"/>
          </p:nvPr>
        </p:nvSpPr>
        <p:spPr>
          <a:xfrm>
            <a:off x="557784" y="640080"/>
            <a:ext cx="10890504" cy="4114800"/>
          </a:xfrm>
        </p:spPr>
        <p:txBody>
          <a:bodyPr anchor="b">
            <a:normAutofit/>
          </a:bodyPr>
          <a:lstStyle>
            <a:lvl1pPr>
              <a:defRPr sz="6600"/>
            </a:lvl1pPr>
          </a:lstStyle>
          <a:p>
            <a:r>
              <a:rPr lang="en-US" dirty="0"/>
              <a:t>Click to edit Master title style</a:t>
            </a:r>
          </a:p>
        </p:txBody>
      </p:sp>
      <p:sp>
        <p:nvSpPr>
          <p:cNvPr id="3" name="Text Placeholder 2">
            <a:extLst>
              <a:ext uri="{FF2B5EF4-FFF2-40B4-BE49-F238E27FC236}">
                <a16:creationId xmlns="" xmlns:a16="http://schemas.microsoft.com/office/drawing/2014/main" id="{917741F9-B00F-4463-A257-6B66DABD9B4E}"/>
              </a:ext>
            </a:extLst>
          </p:cNvPr>
          <p:cNvSpPr>
            <a:spLocks noGrp="1"/>
          </p:cNvSpPr>
          <p:nvPr>
            <p:ph type="body" idx="1"/>
          </p:nvPr>
        </p:nvSpPr>
        <p:spPr>
          <a:xfrm>
            <a:off x="841248" y="5102352"/>
            <a:ext cx="10607040" cy="585216"/>
          </a:xfrm>
        </p:spPr>
        <p:txBody>
          <a:bodyPr anchor="ctr">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 xmlns:a16="http://schemas.microsoft.com/office/drawing/2014/main" id="{D48BFA7D-4401-4285-802B-1579165F0D6D}"/>
              </a:ext>
            </a:extLst>
          </p:cNvPr>
          <p:cNvSpPr>
            <a:spLocks noGrp="1"/>
          </p:cNvSpPr>
          <p:nvPr>
            <p:ph type="dt" sz="half" idx="10"/>
          </p:nvPr>
        </p:nvSpPr>
        <p:spPr/>
        <p:txBody>
          <a:bodyPr/>
          <a:lstStyle/>
          <a:p>
            <a:fld id="{02AC24A9-CCB6-4F8D-B8DB-C2F3692CFA5A}" type="datetimeFigureOut">
              <a:rPr lang="en-US" smtClean="0"/>
              <a:pPr/>
              <a:t>8/24/2023</a:t>
            </a:fld>
            <a:endParaRPr lang="en-US"/>
          </a:p>
        </p:txBody>
      </p:sp>
      <p:sp>
        <p:nvSpPr>
          <p:cNvPr id="5" name="Footer Placeholder 4">
            <a:extLst>
              <a:ext uri="{FF2B5EF4-FFF2-40B4-BE49-F238E27FC236}">
                <a16:creationId xmlns="" xmlns:a16="http://schemas.microsoft.com/office/drawing/2014/main" id="{49A909C5-AA19-4195-8376-9002D5DF465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 xmlns:a16="http://schemas.microsoft.com/office/drawing/2014/main" id="{53AC3F32-46E0-47C8-8565-5969A475FDB0}"/>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 xmlns:p14="http://schemas.microsoft.com/office/powerpoint/2010/main" val="30845931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2076262E-36A0-40C6-ADE6-90CD9FB9B9EA}"/>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 xmlns:a16="http://schemas.microsoft.com/office/drawing/2014/main" id="{42677A9B-4D1D-4D80-912C-24570140A650}"/>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 xmlns:a16="http://schemas.microsoft.com/office/drawing/2014/main" id="{03DC8C98-510F-48C9-82B2-9E4F760A68DF}"/>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17A078AE-0BC3-48F9-87EC-2DB0CCE7E2AE}"/>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Content Placeholder 2">
            <a:extLst>
              <a:ext uri="{FF2B5EF4-FFF2-40B4-BE49-F238E27FC236}">
                <a16:creationId xmlns="" xmlns:a16="http://schemas.microsoft.com/office/drawing/2014/main" id="{292A20DF-0829-4336-B59F-FF9D7AA9D8B6}"/>
              </a:ext>
            </a:extLst>
          </p:cNvPr>
          <p:cNvSpPr>
            <a:spLocks noGrp="1"/>
          </p:cNvSpPr>
          <p:nvPr>
            <p:ph sz="half" idx="1"/>
          </p:nvPr>
        </p:nvSpPr>
        <p:spPr>
          <a:xfrm>
            <a:off x="1115568"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 xmlns:a16="http://schemas.microsoft.com/office/drawing/2014/main" id="{7935D01C-CF67-4DF6-B96C-FFC9D5BF847B}"/>
              </a:ext>
            </a:extLst>
          </p:cNvPr>
          <p:cNvSpPr>
            <a:spLocks noGrp="1"/>
          </p:cNvSpPr>
          <p:nvPr>
            <p:ph sz="half" idx="2"/>
          </p:nvPr>
        </p:nvSpPr>
        <p:spPr>
          <a:xfrm>
            <a:off x="6345936" y="2478024"/>
            <a:ext cx="4937760" cy="3694176"/>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 xmlns:a16="http://schemas.microsoft.com/office/drawing/2014/main" id="{29BBD797-6031-4F82-8726-EAB757027FF5}"/>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pPr/>
              <a:t>8/24/2023</a:t>
            </a:fld>
            <a:endParaRPr lang="en-US"/>
          </a:p>
        </p:txBody>
      </p:sp>
      <p:sp>
        <p:nvSpPr>
          <p:cNvPr id="6" name="Footer Placeholder 5">
            <a:extLst>
              <a:ext uri="{FF2B5EF4-FFF2-40B4-BE49-F238E27FC236}">
                <a16:creationId xmlns="" xmlns:a16="http://schemas.microsoft.com/office/drawing/2014/main" id="{76B3F71C-B897-4909-A75E-8716AD49C15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4F78BC14-5BB1-405F-A6F3-C07230F085C8}"/>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pPr/>
              <a:t>‹#›</a:t>
            </a:fld>
            <a:endParaRPr lang="en-US"/>
          </a:p>
        </p:txBody>
      </p:sp>
    </p:spTree>
    <p:extLst>
      <p:ext uri="{BB962C8B-B14F-4D97-AF65-F5344CB8AC3E}">
        <p14:creationId xmlns="" xmlns:p14="http://schemas.microsoft.com/office/powerpoint/2010/main" val="5424042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useBgFill="1">
        <p:nvSpPr>
          <p:cNvPr id="11" name="Rectangle 10">
            <a:extLst>
              <a:ext uri="{FF2B5EF4-FFF2-40B4-BE49-F238E27FC236}">
                <a16:creationId xmlns="" xmlns:a16="http://schemas.microsoft.com/office/drawing/2014/main" id="{6B671BDE-E45C-41A1-9B98-4A607D703855}"/>
              </a:ext>
            </a:extLst>
          </p:cNvPr>
          <p:cNvSpPr/>
          <p:nvPr/>
        </p:nvSpPr>
        <p:spPr>
          <a:xfrm>
            <a:off x="558209" y="0"/>
            <a:ext cx="11167447" cy="2018806"/>
          </a:xfrm>
          <a:prstGeom prst="rect">
            <a:avLst/>
          </a:prstGeom>
          <a:ln w="9525">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3" name="Rectangle 12">
            <a:extLst>
              <a:ext uri="{FF2B5EF4-FFF2-40B4-BE49-F238E27FC236}">
                <a16:creationId xmlns="" xmlns:a16="http://schemas.microsoft.com/office/drawing/2014/main" id="{299500CE-917A-4D03-A7DF-71D8EBBC1537}"/>
              </a:ext>
            </a:extLst>
          </p:cNvPr>
          <p:cNvSpPr/>
          <p:nvPr/>
        </p:nvSpPr>
        <p:spPr>
          <a:xfrm>
            <a:off x="566928" y="0"/>
            <a:ext cx="11155680" cy="2011680"/>
          </a:xfrm>
          <a:prstGeom prst="rect">
            <a:avLst/>
          </a:prstGeom>
          <a:ln w="952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 xmlns:a16="http://schemas.microsoft.com/office/drawing/2014/main" id="{C3D0D377-28B0-417D-886B-9483AF064975}"/>
              </a:ext>
            </a:extLst>
          </p:cNvPr>
          <p:cNvSpPr/>
          <p:nvPr/>
        </p:nvSpPr>
        <p:spPr>
          <a:xfrm>
            <a:off x="498834" y="787352"/>
            <a:ext cx="128016"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0F8F91F8-0767-40B5-A3AA-72931FC192EA}"/>
              </a:ext>
            </a:extLst>
          </p:cNvPr>
          <p:cNvSpPr>
            <a:spLocks noGrp="1"/>
          </p:cNvSpPr>
          <p:nvPr>
            <p:ph type="title"/>
          </p:nvPr>
        </p:nvSpPr>
        <p:spPr>
          <a:xfrm>
            <a:off x="1115568" y="548640"/>
            <a:ext cx="10168128" cy="1179576"/>
          </a:xfrm>
        </p:spPr>
        <p:txBody>
          <a:bodyPr>
            <a:normAutofit/>
          </a:bodyPr>
          <a:lstStyle>
            <a:lvl1pPr>
              <a:defRPr sz="4000"/>
            </a:lvl1pPr>
          </a:lstStyle>
          <a:p>
            <a:r>
              <a:rPr lang="en-US" dirty="0"/>
              <a:t>Click to edit Master title style</a:t>
            </a:r>
          </a:p>
        </p:txBody>
      </p:sp>
      <p:sp>
        <p:nvSpPr>
          <p:cNvPr id="3" name="Text Placeholder 2">
            <a:extLst>
              <a:ext uri="{FF2B5EF4-FFF2-40B4-BE49-F238E27FC236}">
                <a16:creationId xmlns="" xmlns:a16="http://schemas.microsoft.com/office/drawing/2014/main" id="{AAAE0554-8BEE-4BF6-9519-51B8475D35E1}"/>
              </a:ext>
            </a:extLst>
          </p:cNvPr>
          <p:cNvSpPr>
            <a:spLocks noGrp="1"/>
          </p:cNvSpPr>
          <p:nvPr>
            <p:ph type="body" idx="1"/>
          </p:nvPr>
        </p:nvSpPr>
        <p:spPr>
          <a:xfrm>
            <a:off x="1115568"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 xmlns:a16="http://schemas.microsoft.com/office/drawing/2014/main" id="{FD4A358D-C930-48E0-B372-06A826B74C47}"/>
              </a:ext>
            </a:extLst>
          </p:cNvPr>
          <p:cNvSpPr>
            <a:spLocks noGrp="1"/>
          </p:cNvSpPr>
          <p:nvPr>
            <p:ph sz="half" idx="2"/>
          </p:nvPr>
        </p:nvSpPr>
        <p:spPr>
          <a:xfrm>
            <a:off x="1115568" y="3203688"/>
            <a:ext cx="4937760" cy="2968512"/>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 xmlns:a16="http://schemas.microsoft.com/office/drawing/2014/main" id="{83B6615E-4966-4150-83B6-C47591B36383}"/>
              </a:ext>
            </a:extLst>
          </p:cNvPr>
          <p:cNvSpPr>
            <a:spLocks noGrp="1"/>
          </p:cNvSpPr>
          <p:nvPr>
            <p:ph type="body" sz="quarter" idx="3"/>
          </p:nvPr>
        </p:nvSpPr>
        <p:spPr>
          <a:xfrm>
            <a:off x="6345936" y="2372650"/>
            <a:ext cx="4937760" cy="823912"/>
          </a:xfrm>
        </p:spPr>
        <p:txBody>
          <a:bodyPr anchor="b"/>
          <a:lstStyle>
            <a:lvl1pPr marL="0" indent="0">
              <a:buNone/>
              <a:defRPr sz="2400" b="1" cap="none"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 xmlns:a16="http://schemas.microsoft.com/office/drawing/2014/main" id="{BD409F6B-C17B-4B4F-9F35-5068BDC4E2FD}"/>
              </a:ext>
            </a:extLst>
          </p:cNvPr>
          <p:cNvSpPr>
            <a:spLocks noGrp="1"/>
          </p:cNvSpPr>
          <p:nvPr>
            <p:ph sz="quarter" idx="4"/>
          </p:nvPr>
        </p:nvSpPr>
        <p:spPr>
          <a:xfrm>
            <a:off x="6345936" y="3203687"/>
            <a:ext cx="4937760" cy="2968511"/>
          </a:xfrm>
        </p:spPr>
        <p:txBody>
          <a:bodyPr/>
          <a:lstStyle>
            <a:lvl1pPr>
              <a:defRPr sz="2400"/>
            </a:lvl1pPr>
            <a:lvl2pPr>
              <a:defRPr sz="2000"/>
            </a:lvl2pPr>
            <a:lvl3pPr>
              <a:defRPr sz="180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 xmlns:a16="http://schemas.microsoft.com/office/drawing/2014/main" id="{C8BC356D-052B-4A9B-8B2F-6665FD325AB3}"/>
              </a:ext>
            </a:extLst>
          </p:cNvPr>
          <p:cNvSpPr>
            <a:spLocks noGrp="1"/>
          </p:cNvSpPr>
          <p:nvPr>
            <p:ph type="dt" sz="half" idx="10"/>
          </p:nvPr>
        </p:nvSpPr>
        <p:spPr>
          <a:xfrm>
            <a:off x="1115568" y="6356350"/>
            <a:ext cx="2743200" cy="365125"/>
          </a:xfrm>
        </p:spPr>
        <p:txBody>
          <a:bodyPr/>
          <a:lstStyle/>
          <a:p>
            <a:fld id="{02AC24A9-CCB6-4F8D-B8DB-C2F3692CFA5A}" type="datetimeFigureOut">
              <a:rPr lang="en-US" smtClean="0"/>
              <a:pPr/>
              <a:t>8/24/2023</a:t>
            </a:fld>
            <a:endParaRPr lang="en-US"/>
          </a:p>
        </p:txBody>
      </p:sp>
      <p:sp>
        <p:nvSpPr>
          <p:cNvPr id="8" name="Footer Placeholder 7">
            <a:extLst>
              <a:ext uri="{FF2B5EF4-FFF2-40B4-BE49-F238E27FC236}">
                <a16:creationId xmlns="" xmlns:a16="http://schemas.microsoft.com/office/drawing/2014/main" id="{69C5E5FA-26A9-467C-93E3-8476142D1D4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 xmlns:a16="http://schemas.microsoft.com/office/drawing/2014/main" id="{D279E50C-1E40-4B48-871B-E392428D20A3}"/>
              </a:ext>
            </a:extLst>
          </p:cNvPr>
          <p:cNvSpPr>
            <a:spLocks noGrp="1"/>
          </p:cNvSpPr>
          <p:nvPr>
            <p:ph type="sldNum" sz="quarter" idx="12"/>
          </p:nvPr>
        </p:nvSpPr>
        <p:spPr>
          <a:xfrm>
            <a:off x="8540496" y="6356350"/>
            <a:ext cx="2743200" cy="365125"/>
          </a:xfrm>
        </p:spPr>
        <p:txBody>
          <a:bodyPr/>
          <a:lstStyle/>
          <a:p>
            <a:fld id="{B2DC25EE-239B-4C5F-AAD1-255A7D5F1EE2}" type="slidenum">
              <a:rPr lang="en-US" smtClean="0"/>
              <a:pPr/>
              <a:t>‹#›</a:t>
            </a:fld>
            <a:endParaRPr lang="en-US"/>
          </a:p>
        </p:txBody>
      </p:sp>
    </p:spTree>
    <p:extLst>
      <p:ext uri="{BB962C8B-B14F-4D97-AF65-F5344CB8AC3E}">
        <p14:creationId xmlns="" xmlns:p14="http://schemas.microsoft.com/office/powerpoint/2010/main" val="2956051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useBgFill="1">
        <p:nvSpPr>
          <p:cNvPr id="7" name="Rectangle 6">
            <a:extLst>
              <a:ext uri="{FF2B5EF4-FFF2-40B4-BE49-F238E27FC236}">
                <a16:creationId xmlns="" xmlns:a16="http://schemas.microsoft.com/office/drawing/2014/main" id="{8C0689C4-0DB3-408B-A956-40326B4AE4C4}"/>
              </a:ext>
            </a:extLst>
          </p:cNvPr>
          <p:cNvSpPr/>
          <p:nvPr/>
        </p:nvSpPr>
        <p:spPr>
          <a:xfrm>
            <a:off x="665853" y="1533525"/>
            <a:ext cx="10917063" cy="3790950"/>
          </a:xfrm>
          <a:prstGeom prst="rect">
            <a:avLst/>
          </a:prstGeom>
          <a:ln w="12700">
            <a:solidFill>
              <a:schemeClr val="tx2">
                <a:lumMod val="10000"/>
                <a:lumOff val="90000"/>
              </a:schemeClr>
            </a:solidFill>
          </a:ln>
          <a:effectLst>
            <a:outerShdw blurRad="50800" dist="38100" dir="2700000" algn="tl" rotWithShape="0">
              <a:schemeClr val="bg2">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9" name="Rectangle 8">
            <a:extLst>
              <a:ext uri="{FF2B5EF4-FFF2-40B4-BE49-F238E27FC236}">
                <a16:creationId xmlns="" xmlns:a16="http://schemas.microsoft.com/office/drawing/2014/main" id="{56E1D10E-1C30-41BF-8C3B-C460C9B5597B}"/>
              </a:ext>
            </a:extLst>
          </p:cNvPr>
          <p:cNvSpPr/>
          <p:nvPr/>
        </p:nvSpPr>
        <p:spPr>
          <a:xfrm>
            <a:off x="609084" y="2971798"/>
            <a:ext cx="128016" cy="914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779454F2-0EE5-4888-AF4C-82F825E6226E}"/>
              </a:ext>
            </a:extLst>
          </p:cNvPr>
          <p:cNvSpPr>
            <a:spLocks noGrp="1"/>
          </p:cNvSpPr>
          <p:nvPr>
            <p:ph type="title"/>
          </p:nvPr>
        </p:nvSpPr>
        <p:spPr>
          <a:xfrm>
            <a:off x="1078992" y="1938528"/>
            <a:ext cx="10177272" cy="2990088"/>
          </a:xfrm>
        </p:spPr>
        <p:txBody>
          <a:bodyPr>
            <a:normAutofit/>
          </a:bodyPr>
          <a:lstStyle>
            <a:lvl1pPr>
              <a:defRPr sz="5400"/>
            </a:lvl1pPr>
          </a:lstStyle>
          <a:p>
            <a:r>
              <a:rPr lang="en-US" dirty="0"/>
              <a:t>Click to edit Master title style</a:t>
            </a:r>
          </a:p>
        </p:txBody>
      </p:sp>
      <p:sp>
        <p:nvSpPr>
          <p:cNvPr id="3" name="Date Placeholder 2">
            <a:extLst>
              <a:ext uri="{FF2B5EF4-FFF2-40B4-BE49-F238E27FC236}">
                <a16:creationId xmlns="" xmlns:a16="http://schemas.microsoft.com/office/drawing/2014/main" id="{67C91241-A315-4643-91E5-CF2C25CC903A}"/>
              </a:ext>
            </a:extLst>
          </p:cNvPr>
          <p:cNvSpPr>
            <a:spLocks noGrp="1"/>
          </p:cNvSpPr>
          <p:nvPr>
            <p:ph type="dt" sz="half" idx="10"/>
          </p:nvPr>
        </p:nvSpPr>
        <p:spPr/>
        <p:txBody>
          <a:bodyPr/>
          <a:lstStyle/>
          <a:p>
            <a:fld id="{02AC24A9-CCB6-4F8D-B8DB-C2F3692CFA5A}" type="datetimeFigureOut">
              <a:rPr lang="en-US" smtClean="0"/>
              <a:pPr/>
              <a:t>8/24/2023</a:t>
            </a:fld>
            <a:endParaRPr lang="en-US"/>
          </a:p>
        </p:txBody>
      </p:sp>
      <p:sp>
        <p:nvSpPr>
          <p:cNvPr id="4" name="Footer Placeholder 3">
            <a:extLst>
              <a:ext uri="{FF2B5EF4-FFF2-40B4-BE49-F238E27FC236}">
                <a16:creationId xmlns="" xmlns:a16="http://schemas.microsoft.com/office/drawing/2014/main" id="{22706D86-5479-487D-94C8-76093D84F377}"/>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 xmlns:a16="http://schemas.microsoft.com/office/drawing/2014/main" id="{A7739411-CED6-43D4-868D-A65C4161A72B}"/>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 xmlns:p14="http://schemas.microsoft.com/office/powerpoint/2010/main" val="35293199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 xmlns:a16="http://schemas.microsoft.com/office/drawing/2014/main" id="{EAC447E0-1D4D-4EF2-B81B-4B2400EE3EDB}"/>
              </a:ext>
            </a:extLst>
          </p:cNvPr>
          <p:cNvSpPr>
            <a:spLocks noGrp="1"/>
          </p:cNvSpPr>
          <p:nvPr>
            <p:ph type="dt" sz="half" idx="10"/>
          </p:nvPr>
        </p:nvSpPr>
        <p:spPr/>
        <p:txBody>
          <a:bodyPr/>
          <a:lstStyle/>
          <a:p>
            <a:fld id="{02AC24A9-CCB6-4F8D-B8DB-C2F3692CFA5A}" type="datetimeFigureOut">
              <a:rPr lang="en-US" smtClean="0"/>
              <a:pPr/>
              <a:t>8/24/2023</a:t>
            </a:fld>
            <a:endParaRPr lang="en-US"/>
          </a:p>
        </p:txBody>
      </p:sp>
      <p:sp>
        <p:nvSpPr>
          <p:cNvPr id="3" name="Footer Placeholder 2">
            <a:extLst>
              <a:ext uri="{FF2B5EF4-FFF2-40B4-BE49-F238E27FC236}">
                <a16:creationId xmlns="" xmlns:a16="http://schemas.microsoft.com/office/drawing/2014/main" id="{C9984CA0-2A78-4600-9F3D-19B09E790FE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 xmlns:a16="http://schemas.microsoft.com/office/drawing/2014/main" id="{38440955-B18E-49D3-AE7B-B331200E34C5}"/>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 xmlns:p14="http://schemas.microsoft.com/office/powerpoint/2010/main" val="37772053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1FA417FE-CD1A-486F-A4AC-E4000A2FB18E}"/>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 xmlns:a16="http://schemas.microsoft.com/office/drawing/2014/main" id="{1318F0F5-812B-472C-9408-B80F2553F5E0}"/>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47F7751B-CD8F-4F5B-A903-1DCE5D1E8306}"/>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Content Placeholder 2">
            <a:extLst>
              <a:ext uri="{FF2B5EF4-FFF2-40B4-BE49-F238E27FC236}">
                <a16:creationId xmlns="" xmlns:a16="http://schemas.microsoft.com/office/drawing/2014/main" id="{EFA55C8A-A0BB-441D-976F-EB56D4382DB6}"/>
              </a:ext>
            </a:extLst>
          </p:cNvPr>
          <p:cNvSpPr>
            <a:spLocks noGrp="1"/>
          </p:cNvSpPr>
          <p:nvPr>
            <p:ph idx="1"/>
          </p:nvPr>
        </p:nvSpPr>
        <p:spPr>
          <a:xfrm>
            <a:off x="4965192" y="1709928"/>
            <a:ext cx="6729984" cy="4096512"/>
          </a:xfrm>
        </p:spPr>
        <p:txBody>
          <a:bodyPr/>
          <a:lstStyle>
            <a:lvl1pPr>
              <a:defRPr sz="2800"/>
            </a:lvl1pPr>
            <a:lvl2pPr>
              <a:defRPr sz="2400"/>
            </a:lvl2pPr>
            <a:lvl3pPr>
              <a:defRPr sz="20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 xmlns:a16="http://schemas.microsoft.com/office/drawing/2014/main" id="{37DE6A51-A2E5-4BFA-B571-9FDFE1BBFB44}"/>
              </a:ext>
            </a:extLst>
          </p:cNvPr>
          <p:cNvSpPr>
            <a:spLocks noGrp="1"/>
          </p:cNvSpPr>
          <p:nvPr>
            <p:ph type="body" sz="half" idx="2"/>
          </p:nvPr>
        </p:nvSpPr>
        <p:spPr>
          <a:xfrm>
            <a:off x="868680" y="3429000"/>
            <a:ext cx="3099816" cy="2066544"/>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 xmlns:a16="http://schemas.microsoft.com/office/drawing/2014/main" id="{3D92778A-DD4C-4651-9C53-8B0C44CD8805}"/>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pPr/>
              <a:t>8/24/2023</a:t>
            </a:fld>
            <a:endParaRPr lang="en-US" dirty="0"/>
          </a:p>
        </p:txBody>
      </p:sp>
      <p:sp>
        <p:nvSpPr>
          <p:cNvPr id="6" name="Footer Placeholder 5">
            <a:extLst>
              <a:ext uri="{FF2B5EF4-FFF2-40B4-BE49-F238E27FC236}">
                <a16:creationId xmlns="" xmlns:a16="http://schemas.microsoft.com/office/drawing/2014/main" id="{9D6C7F66-2DFA-4146-BE1A-CE2890FE45E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D285D185-B1B6-4D62-81BE-BE82C80ACA6C}"/>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 xmlns:p14="http://schemas.microsoft.com/office/powerpoint/2010/main" val="25427627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168B77B5-211C-456E-B79F-306CC3619347}"/>
              </a:ext>
            </a:extLst>
          </p:cNvPr>
          <p:cNvSpPr/>
          <p:nvPr/>
        </p:nvSpPr>
        <p:spPr>
          <a:xfrm>
            <a:off x="558210" y="1162033"/>
            <a:ext cx="3740740" cy="4643344"/>
          </a:xfrm>
          <a:prstGeom prst="rect">
            <a:avLst/>
          </a:prstGeom>
          <a:ln w="12700">
            <a:solidFill>
              <a:schemeClr val="tx2">
                <a:lumMod val="10000"/>
                <a:lumOff val="90000"/>
              </a:schemeClr>
            </a:solidFill>
          </a:ln>
          <a:effectLst>
            <a:outerShdw blurRad="50800" dist="38100" dir="2700000" algn="tl" rotWithShape="0">
              <a:schemeClr val="bg1">
                <a:lumMod val="85000"/>
                <a:alpha val="3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1" name="Rectangle 10">
            <a:extLst>
              <a:ext uri="{FF2B5EF4-FFF2-40B4-BE49-F238E27FC236}">
                <a16:creationId xmlns="" xmlns:a16="http://schemas.microsoft.com/office/drawing/2014/main" id="{3B63C338-194D-4F23-ABEC-60A7EA96F302}"/>
              </a:ext>
            </a:extLst>
          </p:cNvPr>
          <p:cNvSpPr/>
          <p:nvPr/>
        </p:nvSpPr>
        <p:spPr>
          <a:xfrm>
            <a:off x="498834" y="1618375"/>
            <a:ext cx="146304" cy="82296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 xmlns:a16="http://schemas.microsoft.com/office/drawing/2014/main" id="{A0C04DCC-0E3E-4F05-9FAC-9FA6CA4B2BAE}"/>
              </a:ext>
            </a:extLst>
          </p:cNvPr>
          <p:cNvSpPr>
            <a:spLocks noGrp="1"/>
          </p:cNvSpPr>
          <p:nvPr>
            <p:ph type="title"/>
          </p:nvPr>
        </p:nvSpPr>
        <p:spPr>
          <a:xfrm>
            <a:off x="868680" y="1709928"/>
            <a:ext cx="3099816" cy="1709928"/>
          </a:xfrm>
        </p:spPr>
        <p:txBody>
          <a:bodyPr tIns="45720" anchor="t">
            <a:normAutofit/>
          </a:bodyPr>
          <a:lstStyle>
            <a:lvl1pPr>
              <a:lnSpc>
                <a:spcPct val="100000"/>
              </a:lnSpc>
              <a:defRPr sz="3400"/>
            </a:lvl1pPr>
          </a:lstStyle>
          <a:p>
            <a:r>
              <a:rPr lang="en-US" dirty="0"/>
              <a:t>Click to edit Master title style</a:t>
            </a:r>
          </a:p>
        </p:txBody>
      </p:sp>
      <p:sp>
        <p:nvSpPr>
          <p:cNvPr id="3" name="Picture Placeholder 2">
            <a:extLst>
              <a:ext uri="{FF2B5EF4-FFF2-40B4-BE49-F238E27FC236}">
                <a16:creationId xmlns="" xmlns:a16="http://schemas.microsoft.com/office/drawing/2014/main" id="{EBA29649-B19F-499E-8E9A-3577EAC8F031}"/>
              </a:ext>
            </a:extLst>
          </p:cNvPr>
          <p:cNvSpPr>
            <a:spLocks noGrp="1"/>
          </p:cNvSpPr>
          <p:nvPr>
            <p:ph type="pic" idx="1"/>
          </p:nvPr>
        </p:nvSpPr>
        <p:spPr>
          <a:xfrm>
            <a:off x="4965192" y="1161288"/>
            <a:ext cx="6729984" cy="4645152"/>
          </a:xfrm>
        </p:spPr>
        <p:txBody>
          <a:bodyPr>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a:extLst>
              <a:ext uri="{FF2B5EF4-FFF2-40B4-BE49-F238E27FC236}">
                <a16:creationId xmlns="" xmlns:a16="http://schemas.microsoft.com/office/drawing/2014/main" id="{1BC9EF2E-A8CD-41A1-B11A-0D8842797A98}"/>
              </a:ext>
            </a:extLst>
          </p:cNvPr>
          <p:cNvSpPr>
            <a:spLocks noGrp="1"/>
          </p:cNvSpPr>
          <p:nvPr>
            <p:ph type="body" sz="half" idx="2"/>
          </p:nvPr>
        </p:nvSpPr>
        <p:spPr>
          <a:xfrm>
            <a:off x="868680" y="3438144"/>
            <a:ext cx="3099816" cy="2057400"/>
          </a:xfrm>
        </p:spPr>
        <p:txBody>
          <a:bodyP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 xmlns:a16="http://schemas.microsoft.com/office/drawing/2014/main" id="{B44257B5-0DE0-401F-9171-E8687A97DBA7}"/>
              </a:ext>
            </a:extLst>
          </p:cNvPr>
          <p:cNvSpPr>
            <a:spLocks noGrp="1"/>
          </p:cNvSpPr>
          <p:nvPr>
            <p:ph type="dt" sz="half" idx="10"/>
          </p:nvPr>
        </p:nvSpPr>
        <p:spPr>
          <a:xfrm>
            <a:off x="868680" y="6356350"/>
            <a:ext cx="2743200" cy="365125"/>
          </a:xfrm>
        </p:spPr>
        <p:txBody>
          <a:bodyPr/>
          <a:lstStyle/>
          <a:p>
            <a:fld id="{02AC24A9-CCB6-4F8D-B8DB-C2F3692CFA5A}" type="datetimeFigureOut">
              <a:rPr lang="en-US" smtClean="0"/>
              <a:pPr/>
              <a:t>8/24/2023</a:t>
            </a:fld>
            <a:endParaRPr lang="en-US"/>
          </a:p>
        </p:txBody>
      </p:sp>
      <p:sp>
        <p:nvSpPr>
          <p:cNvPr id="6" name="Footer Placeholder 5">
            <a:extLst>
              <a:ext uri="{FF2B5EF4-FFF2-40B4-BE49-F238E27FC236}">
                <a16:creationId xmlns="" xmlns:a16="http://schemas.microsoft.com/office/drawing/2014/main" id="{788CD9AD-D667-4FD4-AA34-428AA0BCD09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 xmlns:a16="http://schemas.microsoft.com/office/drawing/2014/main" id="{18770FB6-F273-4BA6-8B97-9835AC537871}"/>
              </a:ext>
            </a:extLst>
          </p:cNvPr>
          <p:cNvSpPr>
            <a:spLocks noGrp="1"/>
          </p:cNvSpPr>
          <p:nvPr>
            <p:ph type="sldNum" sz="quarter" idx="12"/>
          </p:nvPr>
        </p:nvSpPr>
        <p:spPr/>
        <p:txBody>
          <a:bodyPr/>
          <a:lstStyle/>
          <a:p>
            <a:fld id="{B2DC25EE-239B-4C5F-AAD1-255A7D5F1EE2}" type="slidenum">
              <a:rPr lang="en-US" smtClean="0"/>
              <a:pPr/>
              <a:t>‹#›</a:t>
            </a:fld>
            <a:endParaRPr lang="en-US"/>
          </a:p>
        </p:txBody>
      </p:sp>
    </p:spTree>
    <p:extLst>
      <p:ext uri="{BB962C8B-B14F-4D97-AF65-F5344CB8AC3E}">
        <p14:creationId xmlns="" xmlns:p14="http://schemas.microsoft.com/office/powerpoint/2010/main" val="35604997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 xmlns:a16="http://schemas.microsoft.com/office/drawing/2014/main" id="{BB325BDE-35A4-4AAD-960B-C1415864ADD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 xmlns:a16="http://schemas.microsoft.com/office/drawing/2014/main" id="{BE459C78-0CC4-4552-93DD-49B4194D005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 xmlns:a16="http://schemas.microsoft.com/office/drawing/2014/main" id="{06744A3C-9C54-46A6-B3EF-5B36362423E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2AC24A9-CCB6-4F8D-B8DB-C2F3692CFA5A}" type="datetimeFigureOut">
              <a:rPr lang="en-US" smtClean="0"/>
              <a:pPr/>
              <a:t>8/24/2023</a:t>
            </a:fld>
            <a:endParaRPr lang="en-US"/>
          </a:p>
        </p:txBody>
      </p:sp>
      <p:sp>
        <p:nvSpPr>
          <p:cNvPr id="5" name="Footer Placeholder 4">
            <a:extLst>
              <a:ext uri="{FF2B5EF4-FFF2-40B4-BE49-F238E27FC236}">
                <a16:creationId xmlns="" xmlns:a16="http://schemas.microsoft.com/office/drawing/2014/main" id="{07D5A696-7B4B-4181-A961-7D66556D507F}"/>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 xmlns:a16="http://schemas.microsoft.com/office/drawing/2014/main" id="{23038CB5-8F4A-401D-A3A9-B27DC15B7A8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DC25EE-239B-4C5F-AAD1-255A7D5F1EE2}" type="slidenum">
              <a:rPr lang="en-US" smtClean="0"/>
              <a:pPr/>
              <a:t>‹#›</a:t>
            </a:fld>
            <a:endParaRPr lang="en-US"/>
          </a:p>
        </p:txBody>
      </p:sp>
    </p:spTree>
    <p:extLst>
      <p:ext uri="{BB962C8B-B14F-4D97-AF65-F5344CB8AC3E}">
        <p14:creationId xmlns="" xmlns:p14="http://schemas.microsoft.com/office/powerpoint/2010/main" val="47371747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1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1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7" Type="http://schemas.microsoft.com/office/2007/relationships/diagramDrawing" Target="../diagrams/drawing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2.xml"/><Relationship Id="rId7" Type="http://schemas.microsoft.com/office/2007/relationships/diagramDrawing" Target="../diagrams/drawing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0E2F58BF-12E5-4B5A-AD25-4DAAA2742A7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cNvSpPr>
            <a:spLocks noGrp="1"/>
          </p:cNvSpPr>
          <p:nvPr>
            <p:ph type="ctrTitle"/>
          </p:nvPr>
        </p:nvSpPr>
        <p:spPr>
          <a:xfrm>
            <a:off x="477981" y="1122363"/>
            <a:ext cx="4023360" cy="3204134"/>
          </a:xfrm>
        </p:spPr>
        <p:txBody>
          <a:bodyPr anchor="b">
            <a:normAutofit/>
          </a:bodyPr>
          <a:lstStyle/>
          <a:p>
            <a:r>
              <a:rPr lang="en-US" sz="4100"/>
              <a:t>Processing of Undergraduate Results</a:t>
            </a:r>
          </a:p>
        </p:txBody>
      </p:sp>
      <p:sp>
        <p:nvSpPr>
          <p:cNvPr id="11" name="!!accent">
            <a:extLst>
              <a:ext uri="{FF2B5EF4-FFF2-40B4-BE49-F238E27FC236}">
                <a16:creationId xmlns="" xmlns:a16="http://schemas.microsoft.com/office/drawing/2014/main" id="{AF2F604E-43BE-4DC3-B983-E071523364F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759921"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 xmlns:a16="http://schemas.microsoft.com/office/drawing/2014/main" id="{08C9B587-E65E-4B52-B37C-ABEBB6E8792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81029" y="4546920"/>
            <a:ext cx="4023360" cy="18288"/>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3" name="Picture 2">
            <a:extLst>
              <a:ext uri="{FF2B5EF4-FFF2-40B4-BE49-F238E27FC236}">
                <a16:creationId xmlns="" xmlns:a16="http://schemas.microsoft.com/office/drawing/2014/main" id="{1855DA64-3AEC-B058-A602-29B28DB5FB11}"/>
              </a:ext>
            </a:extLst>
          </p:cNvPr>
          <p:cNvPicPr>
            <a:picLocks noChangeAspect="1"/>
          </p:cNvPicPr>
          <p:nvPr/>
        </p:nvPicPr>
        <p:blipFill rotWithShape="1">
          <a:blip r:embed="rId2"/>
          <a:srcRect l="28826" r="-3" b="-3"/>
          <a:stretch/>
        </p:blipFill>
        <p:spPr>
          <a:xfrm>
            <a:off x="4868487" y="10"/>
            <a:ext cx="7323513" cy="6857990"/>
          </a:xfrm>
          <a:prstGeom prst="rect">
            <a:avLst/>
          </a:prstGeom>
        </p:spPr>
      </p:pic>
      <p:pic>
        <p:nvPicPr>
          <p:cNvPr id="8" name="Picture 7" descr="A logo of a university of lagos&#10;&#10;Description automatically generated">
            <a:extLst>
              <a:ext uri="{FF2B5EF4-FFF2-40B4-BE49-F238E27FC236}">
                <a16:creationId xmlns="" xmlns:a16="http://schemas.microsoft.com/office/drawing/2014/main" id="{6BB92590-E55B-4234-AACC-7605BBC67396}"/>
              </a:ext>
            </a:extLst>
          </p:cNvPr>
          <p:cNvPicPr>
            <a:picLocks noChangeAspect="1"/>
          </p:cNvPicPr>
          <p:nvPr/>
        </p:nvPicPr>
        <p:blipFill>
          <a:blip r:embed="rId3" cstate="print"/>
          <a:stretch>
            <a:fillRect/>
          </a:stretch>
        </p:blipFill>
        <p:spPr>
          <a:xfrm>
            <a:off x="0" y="5080"/>
            <a:ext cx="1330960" cy="1330960"/>
          </a:xfrm>
          <a:prstGeom prst="rect">
            <a:avLst/>
          </a:prstGeom>
        </p:spPr>
      </p:pic>
    </p:spTree>
    <p:extLst>
      <p:ext uri="{BB962C8B-B14F-4D97-AF65-F5344CB8AC3E}">
        <p14:creationId xmlns="" xmlns:p14="http://schemas.microsoft.com/office/powerpoint/2010/main" val="5390601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16" name="Rectangle 15">
            <a:extLst>
              <a:ext uri="{FF2B5EF4-FFF2-40B4-BE49-F238E27FC236}">
                <a16:creationId xmlns="" xmlns:a16="http://schemas.microsoft.com/office/drawing/2014/main" id="{81E1224E-6618-482E-BE87-321A7FC1CDE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130847DD-A1A0-E31D-963A-5FAD4461B1AE}"/>
              </a:ext>
            </a:extLst>
          </p:cNvPr>
          <p:cNvSpPr>
            <a:spLocks noGrp="1"/>
          </p:cNvSpPr>
          <p:nvPr>
            <p:ph type="title"/>
          </p:nvPr>
        </p:nvSpPr>
        <p:spPr>
          <a:xfrm>
            <a:off x="1524585" y="824555"/>
            <a:ext cx="10473790" cy="926277"/>
          </a:xfrm>
        </p:spPr>
        <p:txBody>
          <a:bodyPr anchor="ctr">
            <a:normAutofit fontScale="90000"/>
          </a:bodyPr>
          <a:lstStyle/>
          <a:p>
            <a:r>
              <a:rPr lang="en-US" b="1" dirty="0">
                <a:latin typeface="Cambria"/>
                <a:ea typeface="Cambria"/>
              </a:rPr>
              <a:t>7. Processing of Scheme of Examinations and Panel of Examiners</a:t>
            </a:r>
            <a:endParaRPr lang="en-US" dirty="0"/>
          </a:p>
        </p:txBody>
      </p:sp>
      <p:sp>
        <p:nvSpPr>
          <p:cNvPr id="17" name="Rectangle 16">
            <a:extLst>
              <a:ext uri="{FF2B5EF4-FFF2-40B4-BE49-F238E27FC236}">
                <a16:creationId xmlns="" xmlns:a16="http://schemas.microsoft.com/office/drawing/2014/main" id="{066346BE-FDB4-4772-A696-0719490ABD6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938126" y="346791"/>
            <a:ext cx="146304" cy="704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8" name="Rectangle 17">
            <a:extLst>
              <a:ext uri="{FF2B5EF4-FFF2-40B4-BE49-F238E27FC236}">
                <a16:creationId xmlns="" xmlns:a16="http://schemas.microsoft.com/office/drawing/2014/main" id="{FB92FFCE-0C90-454E-AA25-D4EE9A6C39C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659234" y="6163056"/>
            <a:ext cx="338328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5" name="Content Placeholder 2">
            <a:extLst>
              <a:ext uri="{FF2B5EF4-FFF2-40B4-BE49-F238E27FC236}">
                <a16:creationId xmlns="" xmlns:a16="http://schemas.microsoft.com/office/drawing/2014/main" id="{94FA1109-2DBF-6973-C4AF-8952D3DF9405}"/>
              </a:ext>
            </a:extLst>
          </p:cNvPr>
          <p:cNvGraphicFramePr>
            <a:graphicFrameLocks noGrp="1"/>
          </p:cNvGraphicFramePr>
          <p:nvPr>
            <p:ph idx="1"/>
            <p:extLst>
              <p:ext uri="{D42A27DB-BD31-4B8C-83A1-F6EECF244321}">
                <p14:modId xmlns="" xmlns:p14="http://schemas.microsoft.com/office/powerpoint/2010/main" val="581356558"/>
              </p:ext>
            </p:extLst>
          </p:nvPr>
        </p:nvGraphicFramePr>
        <p:xfrm>
          <a:off x="297398" y="676656"/>
          <a:ext cx="11597626" cy="70685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descr="A logo of a university of lagos&#10;&#10;Description automatically generated">
            <a:extLst>
              <a:ext uri="{FF2B5EF4-FFF2-40B4-BE49-F238E27FC236}">
                <a16:creationId xmlns="" xmlns:a16="http://schemas.microsoft.com/office/drawing/2014/main" id="{58D5C67C-02B4-400D-AC09-2CC8982F3B45}"/>
              </a:ext>
            </a:extLst>
          </p:cNvPr>
          <p:cNvPicPr>
            <a:picLocks noChangeAspect="1"/>
          </p:cNvPicPr>
          <p:nvPr/>
        </p:nvPicPr>
        <p:blipFill>
          <a:blip r:embed="rId6" cstate="print"/>
          <a:stretch>
            <a:fillRect/>
          </a:stretch>
        </p:blipFill>
        <p:spPr>
          <a:xfrm>
            <a:off x="0" y="5080"/>
            <a:ext cx="1330960" cy="1330960"/>
          </a:xfrm>
          <a:prstGeom prst="rect">
            <a:avLst/>
          </a:prstGeom>
        </p:spPr>
      </p:pic>
    </p:spTree>
    <p:extLst>
      <p:ext uri="{BB962C8B-B14F-4D97-AF65-F5344CB8AC3E}">
        <p14:creationId xmlns="" xmlns:p14="http://schemas.microsoft.com/office/powerpoint/2010/main" val="27013050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9" name="Rectangle 28">
            <a:extLst>
              <a:ext uri="{FF2B5EF4-FFF2-40B4-BE49-F238E27FC236}">
                <a16:creationId xmlns="" xmlns:a16="http://schemas.microsoft.com/office/drawing/2014/main" id="{7301F447-EEF7-48F5-AF73-7566EE7F64A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C589D2F4-CFD8-8E3D-0E72-1E0F180A49E6}"/>
              </a:ext>
            </a:extLst>
          </p:cNvPr>
          <p:cNvSpPr>
            <a:spLocks noGrp="1"/>
          </p:cNvSpPr>
          <p:nvPr>
            <p:ph type="title"/>
          </p:nvPr>
        </p:nvSpPr>
        <p:spPr>
          <a:xfrm>
            <a:off x="1181100" y="334644"/>
            <a:ext cx="10169652" cy="1076914"/>
          </a:xfrm>
        </p:spPr>
        <p:txBody>
          <a:bodyPr anchor="ctr">
            <a:normAutofit/>
          </a:bodyPr>
          <a:lstStyle/>
          <a:p>
            <a:r>
              <a:rPr lang="en-US" sz="3400" dirty="0">
                <a:latin typeface="Cambria"/>
                <a:ea typeface="Cambria"/>
              </a:rPr>
              <a:t>The Schemes must meet the following requirements:</a:t>
            </a:r>
            <a:endParaRPr lang="en-US" sz="3400" dirty="0"/>
          </a:p>
          <a:p>
            <a:endParaRPr lang="en-US" sz="3400" dirty="0"/>
          </a:p>
        </p:txBody>
      </p:sp>
      <p:sp>
        <p:nvSpPr>
          <p:cNvPr id="31" name="Rectangle 30">
            <a:extLst>
              <a:ext uri="{FF2B5EF4-FFF2-40B4-BE49-F238E27FC236}">
                <a16:creationId xmlns="" xmlns:a16="http://schemas.microsoft.com/office/drawing/2014/main" id="{F7117410-A2A4-4085-9ADC-46744551DBD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42772" y="0"/>
            <a:ext cx="10506456" cy="19138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3" name="Rectangle 32">
            <a:extLst>
              <a:ext uri="{FF2B5EF4-FFF2-40B4-BE49-F238E27FC236}">
                <a16:creationId xmlns="" xmlns:a16="http://schemas.microsoft.com/office/drawing/2014/main" id="{99F74EB5-E547-4FB4-95F5-BCC788F3C4A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41248" y="1512994"/>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graphicFrame>
        <p:nvGraphicFramePr>
          <p:cNvPr id="15" name="Content Placeholder 2">
            <a:extLst>
              <a:ext uri="{FF2B5EF4-FFF2-40B4-BE49-F238E27FC236}">
                <a16:creationId xmlns="" xmlns:a16="http://schemas.microsoft.com/office/drawing/2014/main" id="{7A4BD335-CA92-8881-E948-DB856508996E}"/>
              </a:ext>
            </a:extLst>
          </p:cNvPr>
          <p:cNvGraphicFramePr>
            <a:graphicFrameLocks noGrp="1"/>
          </p:cNvGraphicFramePr>
          <p:nvPr>
            <p:ph idx="1"/>
            <p:extLst>
              <p:ext uri="{D42A27DB-BD31-4B8C-83A1-F6EECF244321}">
                <p14:modId xmlns="" xmlns:p14="http://schemas.microsoft.com/office/powerpoint/2010/main" val="1791028173"/>
              </p:ext>
            </p:extLst>
          </p:nvPr>
        </p:nvGraphicFramePr>
        <p:xfrm>
          <a:off x="263770" y="1160585"/>
          <a:ext cx="11588262" cy="55831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7" name="Picture 6" descr="A logo of a university of lagos&#10;&#10;Description automatically generated">
            <a:extLst>
              <a:ext uri="{FF2B5EF4-FFF2-40B4-BE49-F238E27FC236}">
                <a16:creationId xmlns="" xmlns:a16="http://schemas.microsoft.com/office/drawing/2014/main" id="{DC241130-02E9-4200-8801-E656B25E6951}"/>
              </a:ext>
            </a:extLst>
          </p:cNvPr>
          <p:cNvPicPr>
            <a:picLocks noChangeAspect="1"/>
          </p:cNvPicPr>
          <p:nvPr/>
        </p:nvPicPr>
        <p:blipFill>
          <a:blip r:embed="rId6" cstate="print"/>
          <a:stretch>
            <a:fillRect/>
          </a:stretch>
        </p:blipFill>
        <p:spPr>
          <a:xfrm>
            <a:off x="0" y="5080"/>
            <a:ext cx="1330960" cy="1330960"/>
          </a:xfrm>
          <a:prstGeom prst="rect">
            <a:avLst/>
          </a:prstGeom>
        </p:spPr>
      </p:pic>
    </p:spTree>
    <p:extLst>
      <p:ext uri="{BB962C8B-B14F-4D97-AF65-F5344CB8AC3E}">
        <p14:creationId xmlns="" xmlns:p14="http://schemas.microsoft.com/office/powerpoint/2010/main" val="1028438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B4CE5841-C184-4A70-A609-5FE4A50783C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43F997D8-58C0-286C-541C-325BEE774F8D}"/>
              </a:ext>
            </a:extLst>
          </p:cNvPr>
          <p:cNvSpPr>
            <a:spLocks noGrp="1"/>
          </p:cNvSpPr>
          <p:nvPr>
            <p:ph type="title"/>
          </p:nvPr>
        </p:nvSpPr>
        <p:spPr>
          <a:xfrm>
            <a:off x="273860" y="2068230"/>
            <a:ext cx="5341016" cy="2604917"/>
          </a:xfrm>
        </p:spPr>
        <p:txBody>
          <a:bodyPr anchor="t">
            <a:normAutofit/>
          </a:bodyPr>
          <a:lstStyle/>
          <a:p>
            <a:pPr marL="742950" indent="-742950">
              <a:buAutoNum type="arabicPeriod"/>
            </a:pPr>
            <a:r>
              <a:rPr lang="en-US" sz="3400" b="1" dirty="0">
                <a:latin typeface="Cambria"/>
                <a:ea typeface="Cambria"/>
              </a:rPr>
              <a:t>Processing of Undergraduate Results</a:t>
            </a:r>
            <a:endParaRPr lang="en-US" sz="3400" dirty="0"/>
          </a:p>
          <a:p>
            <a:endParaRPr lang="en-US" sz="3400" dirty="0"/>
          </a:p>
        </p:txBody>
      </p:sp>
      <p:sp>
        <p:nvSpPr>
          <p:cNvPr id="3" name="Content Placeholder 2">
            <a:extLst>
              <a:ext uri="{FF2B5EF4-FFF2-40B4-BE49-F238E27FC236}">
                <a16:creationId xmlns="" xmlns:a16="http://schemas.microsoft.com/office/drawing/2014/main" id="{BFB3AA8A-B502-E6C4-24FC-94015EB94BAD}"/>
              </a:ext>
            </a:extLst>
          </p:cNvPr>
          <p:cNvSpPr>
            <a:spLocks noGrp="1"/>
          </p:cNvSpPr>
          <p:nvPr>
            <p:ph idx="1"/>
          </p:nvPr>
        </p:nvSpPr>
        <p:spPr>
          <a:xfrm>
            <a:off x="5043675" y="820529"/>
            <a:ext cx="6925303" cy="5011226"/>
          </a:xfrm>
        </p:spPr>
        <p:txBody>
          <a:bodyPr vert="horz" lIns="91440" tIns="45720" rIns="91440" bIns="45720" rtlCol="0" anchor="t">
            <a:noAutofit/>
          </a:bodyPr>
          <a:lstStyle/>
          <a:p>
            <a:pPr algn="just">
              <a:lnSpc>
                <a:spcPct val="100000"/>
              </a:lnSpc>
              <a:buFont typeface="Wingdings" panose="05000000000000000000" pitchFamily="2" charset="2"/>
              <a:buChar char="Ø"/>
            </a:pPr>
            <a:r>
              <a:rPr lang="en-US" sz="2000" dirty="0">
                <a:latin typeface="Cambria"/>
                <a:ea typeface="Cambria"/>
              </a:rPr>
              <a:t>Each department is solely responsible for generating its students’ results on the Premier Platform. </a:t>
            </a:r>
            <a:endParaRPr lang="en-US" sz="2000" dirty="0"/>
          </a:p>
          <a:p>
            <a:pPr algn="just">
              <a:lnSpc>
                <a:spcPct val="100000"/>
              </a:lnSpc>
              <a:buFont typeface="Wingdings" panose="05000000000000000000" pitchFamily="2" charset="2"/>
              <a:buChar char="Ø"/>
            </a:pPr>
            <a:r>
              <a:rPr lang="en-US" sz="2000" dirty="0">
                <a:latin typeface="Cambria"/>
                <a:ea typeface="Cambria"/>
              </a:rPr>
              <a:t>Departments must hold meetings to consider broadsheets and summary sheets. Thereafter, the results are considered at the Faculty Board of Examiners’ meeting. As a rule, the University </a:t>
            </a:r>
            <a:r>
              <a:rPr lang="en-US" sz="2000" dirty="0" smtClean="0">
                <a:latin typeface="Cambria"/>
                <a:ea typeface="Cambria"/>
              </a:rPr>
              <a:t>Examinations </a:t>
            </a:r>
            <a:r>
              <a:rPr lang="en-US" sz="2000" dirty="0">
                <a:latin typeface="Cambria"/>
                <a:ea typeface="Cambria"/>
              </a:rPr>
              <a:t>Officer or a representative must be present at such meetings to consider results. </a:t>
            </a:r>
            <a:endParaRPr lang="en-US" sz="2000" dirty="0"/>
          </a:p>
          <a:p>
            <a:pPr algn="just">
              <a:lnSpc>
                <a:spcPct val="100000"/>
              </a:lnSpc>
              <a:buFont typeface="Wingdings" panose="05000000000000000000" pitchFamily="2" charset="2"/>
              <a:buChar char="Ø"/>
            </a:pPr>
            <a:r>
              <a:rPr lang="en-US" sz="2000" dirty="0">
                <a:latin typeface="Cambria"/>
                <a:ea typeface="Cambria"/>
              </a:rPr>
              <a:t>The Examinations’ Officer will advise and guide the Board of Examiners on the results so presented. </a:t>
            </a:r>
            <a:endParaRPr lang="en-US" sz="2000" dirty="0"/>
          </a:p>
          <a:p>
            <a:pPr algn="just">
              <a:lnSpc>
                <a:spcPct val="100000"/>
              </a:lnSpc>
              <a:buFont typeface="Wingdings" panose="05000000000000000000" pitchFamily="2" charset="2"/>
              <a:buChar char="Ø"/>
            </a:pPr>
            <a:r>
              <a:rPr lang="en-US" sz="2000" dirty="0">
                <a:latin typeface="Cambria"/>
                <a:ea typeface="Cambria"/>
              </a:rPr>
              <a:t>The broadsheets considered </a:t>
            </a:r>
            <a:r>
              <a:rPr lang="en-US" sz="2000" dirty="0" smtClean="0">
                <a:latin typeface="Cambria"/>
                <a:ea typeface="Cambria"/>
              </a:rPr>
              <a:t>by</a:t>
            </a:r>
            <a:r>
              <a:rPr lang="en-US" sz="2000" dirty="0" smtClean="0">
                <a:latin typeface="Cambria"/>
                <a:ea typeface="Cambria"/>
              </a:rPr>
              <a:t> </a:t>
            </a:r>
            <a:r>
              <a:rPr lang="en-US" sz="2000" dirty="0">
                <a:latin typeface="Cambria"/>
                <a:ea typeface="Cambria"/>
              </a:rPr>
              <a:t>the Faculty Board of Examiners should then be submitted for online approval. </a:t>
            </a:r>
            <a:endParaRPr lang="en-US" sz="2000" dirty="0"/>
          </a:p>
          <a:p>
            <a:pPr algn="just">
              <a:lnSpc>
                <a:spcPct val="100000"/>
              </a:lnSpc>
              <a:buFont typeface="Wingdings" panose="05000000000000000000" pitchFamily="2" charset="2"/>
              <a:buChar char="Ø"/>
            </a:pPr>
            <a:r>
              <a:rPr lang="en-US" sz="2000" dirty="0">
                <a:latin typeface="Cambria"/>
                <a:ea typeface="Cambria"/>
              </a:rPr>
              <a:t>The broadsheet and summary sheet with the caption ‘submitted for approval’ would be printed, duly signed by the relevant signatories (original hard copies and twenty-five copies) forwarded to the Examinations’ office. </a:t>
            </a:r>
            <a:endParaRPr lang="en-US" sz="2000" dirty="0"/>
          </a:p>
          <a:p>
            <a:pPr algn="just">
              <a:lnSpc>
                <a:spcPct val="100000"/>
              </a:lnSpc>
              <a:buFont typeface="Wingdings" panose="05000000000000000000" pitchFamily="2" charset="2"/>
              <a:buChar char="Ø"/>
            </a:pPr>
            <a:endParaRPr lang="en-US" sz="2000" dirty="0"/>
          </a:p>
        </p:txBody>
      </p:sp>
      <p:sp>
        <p:nvSpPr>
          <p:cNvPr id="10" name="Rectangle 9">
            <a:extLst>
              <a:ext uri="{FF2B5EF4-FFF2-40B4-BE49-F238E27FC236}">
                <a16:creationId xmlns="" xmlns:a16="http://schemas.microsoft.com/office/drawing/2014/main" id="{CD1AAA2C-FBBE-42AA-B869-31D524B7653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41248" y="6112341"/>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Rectangle 11">
            <a:extLst>
              <a:ext uri="{FF2B5EF4-FFF2-40B4-BE49-F238E27FC236}">
                <a16:creationId xmlns="" xmlns:a16="http://schemas.microsoft.com/office/drawing/2014/main" id="{5F937BBF-9326-4230-AB1B-F1795E35055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2916936" y="4000284"/>
            <a:ext cx="54864" cy="42062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descr="A logo of a university of lagos&#10;&#10;Description automatically generated">
            <a:extLst>
              <a:ext uri="{FF2B5EF4-FFF2-40B4-BE49-F238E27FC236}">
                <a16:creationId xmlns="" xmlns:a16="http://schemas.microsoft.com/office/drawing/2014/main" id="{3961DC55-84AD-48DA-810E-F6197113892F}"/>
              </a:ext>
            </a:extLst>
          </p:cNvPr>
          <p:cNvPicPr>
            <a:picLocks noChangeAspect="1"/>
          </p:cNvPicPr>
          <p:nvPr/>
        </p:nvPicPr>
        <p:blipFill>
          <a:blip r:embed="rId2" cstate="print"/>
          <a:stretch>
            <a:fillRect/>
          </a:stretch>
        </p:blipFill>
        <p:spPr>
          <a:xfrm>
            <a:off x="0" y="5080"/>
            <a:ext cx="1330960" cy="1330960"/>
          </a:xfrm>
          <a:prstGeom prst="rect">
            <a:avLst/>
          </a:prstGeom>
        </p:spPr>
      </p:pic>
    </p:spTree>
    <p:extLst>
      <p:ext uri="{BB962C8B-B14F-4D97-AF65-F5344CB8AC3E}">
        <p14:creationId xmlns="" xmlns:p14="http://schemas.microsoft.com/office/powerpoint/2010/main" val="21781392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F94AA2BD-2E3F-4B1D-8127-5744B81153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2A9FBA26-8BD4-E635-ADDD-5037443D1489}"/>
              </a:ext>
            </a:extLst>
          </p:cNvPr>
          <p:cNvSpPr>
            <a:spLocks noGrp="1"/>
          </p:cNvSpPr>
          <p:nvPr>
            <p:ph type="title"/>
          </p:nvPr>
        </p:nvSpPr>
        <p:spPr>
          <a:xfrm>
            <a:off x="411480" y="987552"/>
            <a:ext cx="7390087" cy="1088136"/>
          </a:xfrm>
        </p:spPr>
        <p:txBody>
          <a:bodyPr anchor="b">
            <a:normAutofit/>
          </a:bodyPr>
          <a:lstStyle/>
          <a:p>
            <a:r>
              <a:rPr lang="en-US" sz="1900" dirty="0">
                <a:latin typeface="Cambria"/>
                <a:ea typeface="Cambria"/>
              </a:rPr>
              <a:t>Upon receipt of the broadsheet, </a:t>
            </a:r>
            <a:r>
              <a:rPr lang="en-US" sz="1900" dirty="0" smtClean="0">
                <a:latin typeface="Cambria"/>
                <a:ea typeface="Cambria"/>
              </a:rPr>
              <a:t>the Examinations</a:t>
            </a:r>
            <a:r>
              <a:rPr lang="en-US" sz="1900" dirty="0">
                <a:latin typeface="Cambria"/>
                <a:ea typeface="Cambria"/>
              </a:rPr>
              <a:t>’ Office would make a quick </a:t>
            </a:r>
            <a:r>
              <a:rPr lang="en-US" sz="1900" dirty="0" smtClean="0">
                <a:latin typeface="Cambria"/>
                <a:ea typeface="Cambria"/>
              </a:rPr>
              <a:t>check </a:t>
            </a:r>
            <a:r>
              <a:rPr lang="en-US" sz="1900" dirty="0">
                <a:latin typeface="Cambria"/>
                <a:ea typeface="Cambria"/>
              </a:rPr>
              <a:t>on the result as follows:</a:t>
            </a:r>
            <a:endParaRPr lang="en-US" sz="1900" dirty="0"/>
          </a:p>
          <a:p>
            <a:endParaRPr lang="en-US" sz="1900" dirty="0"/>
          </a:p>
        </p:txBody>
      </p:sp>
      <p:sp>
        <p:nvSpPr>
          <p:cNvPr id="11" name="Rectangle 10">
            <a:extLst>
              <a:ext uri="{FF2B5EF4-FFF2-40B4-BE49-F238E27FC236}">
                <a16:creationId xmlns="" xmlns:a16="http://schemas.microsoft.com/office/drawing/2014/main" id="{4BD02261-2DC8-4AA8-9E16-7751AE89244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649223" y="387939"/>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 xmlns:a16="http://schemas.microsoft.com/office/drawing/2014/main" id="{3D752CF2-2291-40B5-B462-C17B174C10B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11480" y="2286000"/>
            <a:ext cx="4389120"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 xmlns:a16="http://schemas.microsoft.com/office/drawing/2014/main" id="{A913C372-9864-C5C5-4112-1213AE61B50C}"/>
              </a:ext>
            </a:extLst>
          </p:cNvPr>
          <p:cNvSpPr>
            <a:spLocks noGrp="1"/>
          </p:cNvSpPr>
          <p:nvPr>
            <p:ph idx="1"/>
          </p:nvPr>
        </p:nvSpPr>
        <p:spPr>
          <a:xfrm>
            <a:off x="411479" y="2393696"/>
            <a:ext cx="7012111" cy="3879088"/>
          </a:xfrm>
        </p:spPr>
        <p:txBody>
          <a:bodyPr vert="horz" lIns="91440" tIns="45720" rIns="91440" bIns="45720" rtlCol="0" anchor="t">
            <a:noAutofit/>
          </a:bodyPr>
          <a:lstStyle/>
          <a:p>
            <a:pPr marL="400050" indent="-400050" algn="just">
              <a:lnSpc>
                <a:spcPct val="100000"/>
              </a:lnSpc>
              <a:buFont typeface="+mj-lt"/>
              <a:buAutoNum type="romanUcPeriod"/>
            </a:pPr>
            <a:r>
              <a:rPr lang="en-US" sz="1800" dirty="0">
                <a:latin typeface="Cambria"/>
                <a:ea typeface="Cambria"/>
              </a:rPr>
              <a:t>Has the previous result been approved?</a:t>
            </a:r>
            <a:endParaRPr lang="en-US" sz="1800" dirty="0"/>
          </a:p>
          <a:p>
            <a:pPr marL="400050" indent="-400050" algn="just">
              <a:lnSpc>
                <a:spcPct val="100000"/>
              </a:lnSpc>
              <a:buFont typeface="+mj-lt"/>
              <a:buAutoNum type="romanUcPeriod"/>
            </a:pPr>
            <a:r>
              <a:rPr lang="en-US" sz="1800" dirty="0">
                <a:latin typeface="Cambria"/>
                <a:ea typeface="Cambria"/>
              </a:rPr>
              <a:t>Has the broadsheet been signed by the relevant signatories?</a:t>
            </a:r>
            <a:endParaRPr lang="en-US" sz="1800" dirty="0"/>
          </a:p>
          <a:p>
            <a:pPr marL="400050" indent="-400050" algn="just">
              <a:lnSpc>
                <a:spcPct val="100000"/>
              </a:lnSpc>
              <a:buFont typeface="+mj-lt"/>
              <a:buAutoNum type="romanUcPeriod"/>
            </a:pPr>
            <a:r>
              <a:rPr lang="en-US" sz="1800" dirty="0">
                <a:latin typeface="Cambria"/>
                <a:ea typeface="Cambria"/>
              </a:rPr>
              <a:t>Has the broadsheet been submitted for approval?</a:t>
            </a:r>
            <a:endParaRPr lang="en-US" sz="1800" dirty="0"/>
          </a:p>
          <a:p>
            <a:pPr marL="400050" indent="-400050" algn="just">
              <a:lnSpc>
                <a:spcPct val="100000"/>
              </a:lnSpc>
              <a:buFont typeface="+mj-lt"/>
              <a:buAutoNum type="romanUcPeriod"/>
            </a:pPr>
            <a:r>
              <a:rPr lang="en-US" sz="1800" dirty="0">
                <a:latin typeface="Cambria"/>
                <a:ea typeface="Cambria"/>
              </a:rPr>
              <a:t>Have the results of students listed as incomplete (INR) in the previous broadsheet been completed before the present result?</a:t>
            </a:r>
            <a:endParaRPr lang="en-US" sz="1800" dirty="0"/>
          </a:p>
          <a:p>
            <a:pPr marL="400050" indent="-400050" algn="just">
              <a:lnSpc>
                <a:spcPct val="100000"/>
              </a:lnSpc>
              <a:buFont typeface="+mj-lt"/>
              <a:buAutoNum type="romanUcPeriod"/>
            </a:pPr>
            <a:r>
              <a:rPr lang="en-US" sz="1800" dirty="0">
                <a:latin typeface="Cambria"/>
                <a:ea typeface="Cambria"/>
              </a:rPr>
              <a:t>Does the number of students in the previous approved broadsheet tally with the present results after taking into consideration all the factors that could lead to reduction or increase in the number of students of the same cohort?</a:t>
            </a:r>
            <a:endParaRPr lang="en-US" sz="1800" dirty="0"/>
          </a:p>
          <a:p>
            <a:pPr marL="400050" indent="-400050" algn="just">
              <a:lnSpc>
                <a:spcPct val="100000"/>
              </a:lnSpc>
              <a:buFont typeface="+mj-lt"/>
              <a:buAutoNum type="romanUcPeriod"/>
            </a:pPr>
            <a:r>
              <a:rPr lang="en-US" sz="1800" dirty="0">
                <a:latin typeface="Cambria"/>
                <a:ea typeface="Cambria"/>
              </a:rPr>
              <a:t>If the broadsheet is an amended broadsheet, is the approval letter to amend the result attached to the broadsheet?</a:t>
            </a:r>
            <a:endParaRPr lang="en-US" sz="1800" dirty="0"/>
          </a:p>
          <a:p>
            <a:pPr marL="400050" indent="-400050" algn="just">
              <a:lnSpc>
                <a:spcPct val="100000"/>
              </a:lnSpc>
              <a:buFont typeface="+mj-lt"/>
              <a:buAutoNum type="romanUcPeriod"/>
            </a:pPr>
            <a:r>
              <a:rPr lang="en-US" sz="1800" dirty="0">
                <a:latin typeface="Cambria"/>
                <a:ea typeface="Cambria"/>
              </a:rPr>
              <a:t>Is the broadsheet legible and </a:t>
            </a:r>
            <a:r>
              <a:rPr lang="en-US" sz="1800" dirty="0" smtClean="0">
                <a:latin typeface="Cambria"/>
                <a:ea typeface="Cambria"/>
              </a:rPr>
              <a:t>meets </a:t>
            </a:r>
            <a:r>
              <a:rPr lang="en-US" sz="1800" dirty="0">
                <a:latin typeface="Cambria"/>
                <a:ea typeface="Cambria"/>
              </a:rPr>
              <a:t>the required 12 font size?</a:t>
            </a:r>
            <a:endParaRPr lang="en-US" sz="1800" dirty="0"/>
          </a:p>
          <a:p>
            <a:pPr marL="400050" indent="-400050" algn="just">
              <a:lnSpc>
                <a:spcPct val="100000"/>
              </a:lnSpc>
              <a:buFont typeface="+mj-lt"/>
              <a:buAutoNum type="romanUcPeriod"/>
            </a:pPr>
            <a:endParaRPr lang="en-US" sz="1800" dirty="0"/>
          </a:p>
        </p:txBody>
      </p:sp>
      <p:pic>
        <p:nvPicPr>
          <p:cNvPr id="5" name="Picture 4" descr="Bubble sheet test paper and pencil">
            <a:extLst>
              <a:ext uri="{FF2B5EF4-FFF2-40B4-BE49-F238E27FC236}">
                <a16:creationId xmlns="" xmlns:a16="http://schemas.microsoft.com/office/drawing/2014/main" id="{BC08720F-F188-3B4E-7BAE-A1241D7B819B}"/>
              </a:ext>
            </a:extLst>
          </p:cNvPr>
          <p:cNvPicPr>
            <a:picLocks noChangeAspect="1"/>
          </p:cNvPicPr>
          <p:nvPr/>
        </p:nvPicPr>
        <p:blipFill rotWithShape="1">
          <a:blip r:embed="rId2"/>
          <a:srcRect l="34864" r="-5" b="-5"/>
          <a:stretch/>
        </p:blipFill>
        <p:spPr>
          <a:xfrm>
            <a:off x="7547467" y="201"/>
            <a:ext cx="4614985" cy="6983882"/>
          </a:xfrm>
          <a:custGeom>
            <a:avLst/>
            <a:gdLst/>
            <a:ahLst/>
            <a:cxnLst/>
            <a:rect l="l" t="t" r="r" b="b"/>
            <a:pathLst>
              <a:path w="6883948" h="6858000">
                <a:moveTo>
                  <a:pt x="365648" y="0"/>
                </a:moveTo>
                <a:lnTo>
                  <a:pt x="6883948" y="0"/>
                </a:lnTo>
                <a:lnTo>
                  <a:pt x="6883948" y="6858000"/>
                </a:lnTo>
                <a:lnTo>
                  <a:pt x="365648" y="6858000"/>
                </a:lnTo>
                <a:lnTo>
                  <a:pt x="360213" y="6835050"/>
                </a:lnTo>
                <a:cubicBezTo>
                  <a:pt x="128263" y="5788167"/>
                  <a:pt x="0" y="4637179"/>
                  <a:pt x="0" y="3429001"/>
                </a:cubicBezTo>
                <a:cubicBezTo>
                  <a:pt x="0" y="2220824"/>
                  <a:pt x="128263" y="1069835"/>
                  <a:pt x="360213" y="22952"/>
                </a:cubicBezTo>
                <a:close/>
              </a:path>
            </a:pathLst>
          </a:custGeom>
          <a:effectLst>
            <a:outerShdw blurRad="50800" dist="38100" dir="10800000" algn="r" rotWithShape="0">
              <a:schemeClr val="bg1">
                <a:lumMod val="85000"/>
                <a:alpha val="30000"/>
              </a:schemeClr>
            </a:outerShdw>
          </a:effectLst>
        </p:spPr>
      </p:pic>
      <p:pic>
        <p:nvPicPr>
          <p:cNvPr id="8" name="Picture 7" descr="A logo of a university of lagos&#10;&#10;Description automatically generated">
            <a:extLst>
              <a:ext uri="{FF2B5EF4-FFF2-40B4-BE49-F238E27FC236}">
                <a16:creationId xmlns="" xmlns:a16="http://schemas.microsoft.com/office/drawing/2014/main" id="{701228B7-53FC-48EA-80E1-8E1BF867F06C}"/>
              </a:ext>
            </a:extLst>
          </p:cNvPr>
          <p:cNvPicPr>
            <a:picLocks noChangeAspect="1"/>
          </p:cNvPicPr>
          <p:nvPr/>
        </p:nvPicPr>
        <p:blipFill>
          <a:blip r:embed="rId3" cstate="print"/>
          <a:stretch>
            <a:fillRect/>
          </a:stretch>
        </p:blipFill>
        <p:spPr>
          <a:xfrm>
            <a:off x="0" y="5080"/>
            <a:ext cx="1330960" cy="1330960"/>
          </a:xfrm>
          <a:prstGeom prst="rect">
            <a:avLst/>
          </a:prstGeom>
        </p:spPr>
      </p:pic>
    </p:spTree>
    <p:extLst>
      <p:ext uri="{BB962C8B-B14F-4D97-AF65-F5344CB8AC3E}">
        <p14:creationId xmlns="" xmlns:p14="http://schemas.microsoft.com/office/powerpoint/2010/main" val="13828981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 xmlns:a16="http://schemas.microsoft.com/office/drawing/2014/main" id="{3C48C1FE-135F-30D1-135F-6952BE6E2728}"/>
              </a:ext>
            </a:extLst>
          </p:cNvPr>
          <p:cNvSpPr>
            <a:spLocks noGrp="1"/>
          </p:cNvSpPr>
          <p:nvPr>
            <p:ph idx="1"/>
          </p:nvPr>
        </p:nvSpPr>
        <p:spPr>
          <a:xfrm>
            <a:off x="673100" y="1336039"/>
            <a:ext cx="10948054" cy="2299791"/>
          </a:xfrm>
        </p:spPr>
        <p:txBody>
          <a:bodyPr vert="horz" lIns="91440" tIns="45720" rIns="91440" bIns="45720" rtlCol="0" anchor="t">
            <a:noAutofit/>
          </a:bodyPr>
          <a:lstStyle/>
          <a:p>
            <a:pPr marL="0" indent="0" algn="just">
              <a:lnSpc>
                <a:spcPct val="100000"/>
              </a:lnSpc>
              <a:spcBef>
                <a:spcPct val="0"/>
              </a:spcBef>
              <a:buNone/>
            </a:pPr>
            <a:r>
              <a:rPr lang="en-US" sz="2600" dirty="0">
                <a:latin typeface="Cambria"/>
                <a:ea typeface="Cambria"/>
              </a:rPr>
              <a:t>Broadsheets that do not meet any of the conditions listed above would be returned to the Department from the Examinations’ Office with a memo stating the observations.  If the broadsheet satisfies the conditions enumerated above, it would be processed to the BCOS for consideration; the results are either recommended </a:t>
            </a:r>
            <a:r>
              <a:rPr lang="en-US" sz="2600" dirty="0" smtClean="0">
                <a:latin typeface="Cambria"/>
                <a:ea typeface="Cambria"/>
              </a:rPr>
              <a:t>to the</a:t>
            </a:r>
            <a:r>
              <a:rPr lang="en-US" sz="2600" dirty="0">
                <a:latin typeface="Cambria"/>
                <a:ea typeface="Cambria"/>
              </a:rPr>
              <a:t> Senate for approval or returned </a:t>
            </a:r>
            <a:r>
              <a:rPr lang="en-US" sz="2600" dirty="0" smtClean="0">
                <a:latin typeface="Cambria"/>
                <a:ea typeface="Cambria"/>
              </a:rPr>
              <a:t>to the</a:t>
            </a:r>
            <a:r>
              <a:rPr lang="en-US" sz="2600" dirty="0">
                <a:latin typeface="Cambria"/>
                <a:ea typeface="Cambria"/>
              </a:rPr>
              <a:t> department for corrections.</a:t>
            </a:r>
            <a:endParaRPr lang="en-US" sz="2600" dirty="0">
              <a:latin typeface="Avenir Next LT Pro"/>
              <a:ea typeface="Cambria"/>
            </a:endParaRPr>
          </a:p>
          <a:p>
            <a:pPr algn="just">
              <a:lnSpc>
                <a:spcPct val="100000"/>
              </a:lnSpc>
              <a:spcBef>
                <a:spcPct val="0"/>
              </a:spcBef>
            </a:pPr>
            <a:endParaRPr lang="en-US" sz="2600" dirty="0">
              <a:latin typeface="Cambria"/>
              <a:ea typeface="Cambria"/>
              <a:cs typeface="Segoe UI"/>
            </a:endParaRPr>
          </a:p>
          <a:p>
            <a:pPr marL="0" indent="0" algn="just">
              <a:lnSpc>
                <a:spcPct val="100000"/>
              </a:lnSpc>
              <a:spcBef>
                <a:spcPct val="0"/>
              </a:spcBef>
              <a:buNone/>
            </a:pPr>
            <a:r>
              <a:rPr lang="en-US" sz="2600" b="1" dirty="0">
                <a:latin typeface="Cambria"/>
                <a:ea typeface="Cambria"/>
                <a:cs typeface="Segoe UI"/>
              </a:rPr>
              <a:t>NB</a:t>
            </a:r>
            <a:r>
              <a:rPr lang="en-US" sz="2600" dirty="0">
                <a:latin typeface="Cambria"/>
                <a:ea typeface="Cambria"/>
                <a:cs typeface="Segoe UI"/>
              </a:rPr>
              <a:t>: Results for which hard copies have been submitted </a:t>
            </a:r>
            <a:r>
              <a:rPr lang="en-US" sz="2600" dirty="0" smtClean="0">
                <a:latin typeface="Cambria"/>
                <a:ea typeface="Cambria"/>
                <a:cs typeface="Segoe UI"/>
              </a:rPr>
              <a:t>to the </a:t>
            </a:r>
            <a:r>
              <a:rPr lang="en-US" sz="2600" dirty="0">
                <a:latin typeface="Cambria"/>
                <a:ea typeface="Cambria"/>
                <a:cs typeface="Segoe UI"/>
              </a:rPr>
              <a:t>Examinations’ Office must not be rejected online without the knowledge of the Examinations’ office.</a:t>
            </a:r>
          </a:p>
          <a:p>
            <a:pPr algn="just">
              <a:lnSpc>
                <a:spcPct val="100000"/>
              </a:lnSpc>
              <a:spcBef>
                <a:spcPct val="0"/>
              </a:spcBef>
            </a:pPr>
            <a:endParaRPr lang="en-US" sz="2600" dirty="0">
              <a:latin typeface="Cambria"/>
              <a:ea typeface="Cambria"/>
              <a:cs typeface="Segoe UI"/>
            </a:endParaRPr>
          </a:p>
          <a:p>
            <a:pPr>
              <a:lnSpc>
                <a:spcPct val="100000"/>
              </a:lnSpc>
              <a:spcBef>
                <a:spcPct val="0"/>
              </a:spcBef>
            </a:pPr>
            <a:endParaRPr lang="en-US" sz="2600" dirty="0">
              <a:latin typeface="Segoe UI"/>
              <a:cs typeface="Segoe UI"/>
            </a:endParaRPr>
          </a:p>
          <a:p>
            <a:endParaRPr lang="en-US" sz="2600" dirty="0"/>
          </a:p>
        </p:txBody>
      </p:sp>
      <p:pic>
        <p:nvPicPr>
          <p:cNvPr id="3" name="Picture 2" descr="A logo of a university of lagos&#10;&#10;Description automatically generated">
            <a:extLst>
              <a:ext uri="{FF2B5EF4-FFF2-40B4-BE49-F238E27FC236}">
                <a16:creationId xmlns="" xmlns:a16="http://schemas.microsoft.com/office/drawing/2014/main" id="{6B0A865A-AFFA-4CE2-89A1-B0D5ACD6F730}"/>
              </a:ext>
            </a:extLst>
          </p:cNvPr>
          <p:cNvPicPr>
            <a:picLocks noChangeAspect="1"/>
          </p:cNvPicPr>
          <p:nvPr/>
        </p:nvPicPr>
        <p:blipFill>
          <a:blip r:embed="rId2" cstate="print"/>
          <a:stretch>
            <a:fillRect/>
          </a:stretch>
        </p:blipFill>
        <p:spPr>
          <a:xfrm>
            <a:off x="0" y="5080"/>
            <a:ext cx="1330960" cy="1330960"/>
          </a:xfrm>
          <a:prstGeom prst="rect">
            <a:avLst/>
          </a:prstGeom>
        </p:spPr>
      </p:pic>
    </p:spTree>
    <p:extLst>
      <p:ext uri="{BB962C8B-B14F-4D97-AF65-F5344CB8AC3E}">
        <p14:creationId xmlns="" xmlns:p14="http://schemas.microsoft.com/office/powerpoint/2010/main" val="2645435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9" name="Rectangle 8">
            <a:extLst>
              <a:ext uri="{FF2B5EF4-FFF2-40B4-BE49-F238E27FC236}">
                <a16:creationId xmlns="" xmlns:a16="http://schemas.microsoft.com/office/drawing/2014/main" id="{8FC9BE17-9A7B-462D-AE50-3D87773873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Conference room table">
            <a:extLst>
              <a:ext uri="{FF2B5EF4-FFF2-40B4-BE49-F238E27FC236}">
                <a16:creationId xmlns="" xmlns:a16="http://schemas.microsoft.com/office/drawing/2014/main" id="{3DE58194-4C56-6FAB-8386-CE38742DA5C1}"/>
              </a:ext>
            </a:extLst>
          </p:cNvPr>
          <p:cNvPicPr>
            <a:picLocks noChangeAspect="1"/>
          </p:cNvPicPr>
          <p:nvPr/>
        </p:nvPicPr>
        <p:blipFill rotWithShape="1">
          <a:blip r:embed="rId2"/>
          <a:srcRect t="2727" r="8" b="8596"/>
          <a:stretch/>
        </p:blipFill>
        <p:spPr>
          <a:xfrm>
            <a:off x="6212054" y="10"/>
            <a:ext cx="5979946" cy="6857990"/>
          </a:xfrm>
          <a:prstGeom prst="rect">
            <a:avLst/>
          </a:prstGeom>
        </p:spPr>
      </p:pic>
      <p:sp>
        <p:nvSpPr>
          <p:cNvPr id="11" name="Rectangle 10">
            <a:extLst>
              <a:ext uri="{FF2B5EF4-FFF2-40B4-BE49-F238E27FC236}">
                <a16:creationId xmlns="" xmlns:a16="http://schemas.microsoft.com/office/drawing/2014/main" id="{3EBE8569-6AEC-4B8C-8D53-2DE337CDBA6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FC851076-DA19-1518-D728-3710C9C66693}"/>
              </a:ext>
            </a:extLst>
          </p:cNvPr>
          <p:cNvSpPr>
            <a:spLocks noGrp="1"/>
          </p:cNvSpPr>
          <p:nvPr>
            <p:ph type="title"/>
          </p:nvPr>
        </p:nvSpPr>
        <p:spPr>
          <a:xfrm>
            <a:off x="385471" y="1161288"/>
            <a:ext cx="5436597" cy="1124712"/>
          </a:xfrm>
        </p:spPr>
        <p:txBody>
          <a:bodyPr anchor="b">
            <a:normAutofit/>
          </a:bodyPr>
          <a:lstStyle/>
          <a:p>
            <a:r>
              <a:rPr lang="en-US" sz="2400" b="1" dirty="0">
                <a:latin typeface="Cambria"/>
                <a:ea typeface="Cambria"/>
              </a:rPr>
              <a:t>2.  Attendance at the Faculty Board of Examiners’ Meetings</a:t>
            </a:r>
            <a:endParaRPr lang="en-US" sz="2400" dirty="0"/>
          </a:p>
          <a:p>
            <a:endParaRPr lang="en-US" sz="2400"/>
          </a:p>
        </p:txBody>
      </p:sp>
      <p:sp>
        <p:nvSpPr>
          <p:cNvPr id="13" name="Rectangle 12">
            <a:extLst>
              <a:ext uri="{FF2B5EF4-FFF2-40B4-BE49-F238E27FC236}">
                <a16:creationId xmlns="" xmlns:a16="http://schemas.microsoft.com/office/drawing/2014/main" id="{55D4142C-5077-457F-A6AD-3FECFDB396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662559" y="605790"/>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 xmlns:a16="http://schemas.microsoft.com/office/drawing/2014/main" id="{7A5F0580-5EE9-419F-96EE-B6529EF6E7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28244" y="2443480"/>
            <a:ext cx="3300984" cy="9144"/>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 xmlns:a16="http://schemas.microsoft.com/office/drawing/2014/main" id="{1E3712F3-20B6-64E7-C584-503140723E89}"/>
              </a:ext>
            </a:extLst>
          </p:cNvPr>
          <p:cNvSpPr>
            <a:spLocks noGrp="1"/>
          </p:cNvSpPr>
          <p:nvPr>
            <p:ph idx="1"/>
          </p:nvPr>
        </p:nvSpPr>
        <p:spPr>
          <a:xfrm>
            <a:off x="399848" y="2718054"/>
            <a:ext cx="5696152" cy="3207258"/>
          </a:xfrm>
        </p:spPr>
        <p:txBody>
          <a:bodyPr vert="horz" lIns="91440" tIns="45720" rIns="91440" bIns="45720" rtlCol="0" anchor="t">
            <a:normAutofit/>
          </a:bodyPr>
          <a:lstStyle/>
          <a:p>
            <a:pPr marL="0" indent="0" algn="just">
              <a:buNone/>
            </a:pPr>
            <a:r>
              <a:rPr lang="en-US" sz="2400" dirty="0" smtClean="0">
                <a:latin typeface="Cambria"/>
                <a:ea typeface="Cambria"/>
              </a:rPr>
              <a:t>The Examinations’ Office on a regular basis attends the Faculty Board of Examiners meetings scheduled for the consideration of students’ results. This is to ensure that Faculties comply with Senate-approved guidelines on the presentation of results.</a:t>
            </a:r>
            <a:endParaRPr lang="en-US" sz="2400" dirty="0" smtClean="0"/>
          </a:p>
          <a:p>
            <a:pPr algn="just"/>
            <a:endParaRPr lang="en-US" sz="2400" dirty="0"/>
          </a:p>
        </p:txBody>
      </p:sp>
      <p:pic>
        <p:nvPicPr>
          <p:cNvPr id="10" name="Picture 9" descr="A logo of a university of lagos&#10;&#10;Description automatically generated">
            <a:extLst>
              <a:ext uri="{FF2B5EF4-FFF2-40B4-BE49-F238E27FC236}">
                <a16:creationId xmlns="" xmlns:a16="http://schemas.microsoft.com/office/drawing/2014/main" id="{5AA6F8DD-EDAE-48E7-A9ED-A973DE6C3F9C}"/>
              </a:ext>
            </a:extLst>
          </p:cNvPr>
          <p:cNvPicPr>
            <a:picLocks noChangeAspect="1"/>
          </p:cNvPicPr>
          <p:nvPr/>
        </p:nvPicPr>
        <p:blipFill>
          <a:blip r:embed="rId3" cstate="print"/>
          <a:stretch>
            <a:fillRect/>
          </a:stretch>
        </p:blipFill>
        <p:spPr>
          <a:xfrm>
            <a:off x="0" y="5080"/>
            <a:ext cx="1330960" cy="1330960"/>
          </a:xfrm>
          <a:prstGeom prst="rect">
            <a:avLst/>
          </a:prstGeom>
        </p:spPr>
      </p:pic>
    </p:spTree>
    <p:extLst>
      <p:ext uri="{BB962C8B-B14F-4D97-AF65-F5344CB8AC3E}">
        <p14:creationId xmlns="" xmlns:p14="http://schemas.microsoft.com/office/powerpoint/2010/main" val="1967651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0AD9B1F-6001-9C79-20A5-3F36AFB6A30C}"/>
              </a:ext>
            </a:extLst>
          </p:cNvPr>
          <p:cNvSpPr>
            <a:spLocks noGrp="1"/>
          </p:cNvSpPr>
          <p:nvPr>
            <p:ph type="title"/>
          </p:nvPr>
        </p:nvSpPr>
        <p:spPr>
          <a:xfrm>
            <a:off x="2798281" y="897382"/>
            <a:ext cx="6885432" cy="877316"/>
          </a:xfrm>
        </p:spPr>
        <p:txBody>
          <a:bodyPr>
            <a:normAutofit fontScale="90000"/>
          </a:bodyPr>
          <a:lstStyle/>
          <a:p>
            <a:r>
              <a:rPr lang="en-US" b="1" dirty="0">
                <a:latin typeface="Cambria"/>
                <a:ea typeface="Cambria"/>
              </a:rPr>
              <a:t>3. Online Approval of Results</a:t>
            </a:r>
            <a:endParaRPr lang="en-US" dirty="0"/>
          </a:p>
          <a:p>
            <a:endParaRPr lang="en-US" dirty="0"/>
          </a:p>
        </p:txBody>
      </p:sp>
      <p:sp>
        <p:nvSpPr>
          <p:cNvPr id="3" name="Content Placeholder 2">
            <a:extLst>
              <a:ext uri="{FF2B5EF4-FFF2-40B4-BE49-F238E27FC236}">
                <a16:creationId xmlns="" xmlns:a16="http://schemas.microsoft.com/office/drawing/2014/main" id="{232ADF97-CE98-D48F-3F67-F035BD789B29}"/>
              </a:ext>
            </a:extLst>
          </p:cNvPr>
          <p:cNvSpPr>
            <a:spLocks noGrp="1"/>
          </p:cNvSpPr>
          <p:nvPr>
            <p:ph idx="1"/>
          </p:nvPr>
        </p:nvSpPr>
        <p:spPr>
          <a:xfrm>
            <a:off x="566928" y="2478024"/>
            <a:ext cx="11348139" cy="3694176"/>
          </a:xfrm>
        </p:spPr>
        <p:txBody>
          <a:bodyPr vert="horz" lIns="91440" tIns="45720" rIns="91440" bIns="45720" rtlCol="0" anchor="t">
            <a:normAutofit/>
          </a:bodyPr>
          <a:lstStyle/>
          <a:p>
            <a:pPr marL="0" indent="0" algn="just">
              <a:buNone/>
            </a:pPr>
            <a:r>
              <a:rPr lang="en-US" dirty="0">
                <a:latin typeface="Cambria"/>
                <a:ea typeface="Cambria"/>
              </a:rPr>
              <a:t>As the Unit responsible for the online approval of the Senate-approved results, the Examinations’ Office does the online approval at the end of every Senate meeting. The online approval has </a:t>
            </a:r>
            <a:r>
              <a:rPr lang="en-US" dirty="0" smtClean="0">
                <a:latin typeface="Cambria"/>
                <a:ea typeface="Cambria"/>
              </a:rPr>
              <a:t>implications </a:t>
            </a:r>
            <a:r>
              <a:rPr lang="en-US" dirty="0">
                <a:latin typeface="Cambria"/>
                <a:ea typeface="Cambria"/>
              </a:rPr>
              <a:t>for </a:t>
            </a:r>
            <a:r>
              <a:rPr lang="en-US" dirty="0" smtClean="0">
                <a:latin typeface="Cambria"/>
                <a:ea typeface="Cambria"/>
              </a:rPr>
              <a:t>the generation </a:t>
            </a:r>
            <a:r>
              <a:rPr lang="en-US" dirty="0">
                <a:latin typeface="Cambria"/>
                <a:ea typeface="Cambria"/>
              </a:rPr>
              <a:t>of broadsheets for subsequent sessions and generations of the graduation list for </a:t>
            </a:r>
            <a:r>
              <a:rPr lang="en-US" dirty="0" smtClean="0">
                <a:latin typeface="Cambria"/>
                <a:ea typeface="Cambria"/>
              </a:rPr>
              <a:t>the convocation </a:t>
            </a:r>
            <a:r>
              <a:rPr lang="en-US" dirty="0">
                <a:latin typeface="Cambria"/>
                <a:ea typeface="Cambria"/>
              </a:rPr>
              <a:t>ceremony.</a:t>
            </a:r>
            <a:endParaRPr lang="en-US" dirty="0"/>
          </a:p>
          <a:p>
            <a:pPr algn="just"/>
            <a:endParaRPr lang="en-US" dirty="0"/>
          </a:p>
        </p:txBody>
      </p:sp>
      <p:pic>
        <p:nvPicPr>
          <p:cNvPr id="4" name="Picture 3" descr="A logo of a university of lagos&#10;&#10;Description automatically generated">
            <a:extLst>
              <a:ext uri="{FF2B5EF4-FFF2-40B4-BE49-F238E27FC236}">
                <a16:creationId xmlns="" xmlns:a16="http://schemas.microsoft.com/office/drawing/2014/main" id="{27550FD9-8718-41D1-A754-1FA5E6E25EE1}"/>
              </a:ext>
            </a:extLst>
          </p:cNvPr>
          <p:cNvPicPr>
            <a:picLocks noChangeAspect="1"/>
          </p:cNvPicPr>
          <p:nvPr/>
        </p:nvPicPr>
        <p:blipFill>
          <a:blip r:embed="rId2" cstate="print"/>
          <a:stretch>
            <a:fillRect/>
          </a:stretch>
        </p:blipFill>
        <p:spPr>
          <a:xfrm>
            <a:off x="0" y="5080"/>
            <a:ext cx="1330960" cy="1330960"/>
          </a:xfrm>
          <a:prstGeom prst="rect">
            <a:avLst/>
          </a:prstGeom>
        </p:spPr>
      </p:pic>
    </p:spTree>
    <p:extLst>
      <p:ext uri="{BB962C8B-B14F-4D97-AF65-F5344CB8AC3E}">
        <p14:creationId xmlns="" xmlns:p14="http://schemas.microsoft.com/office/powerpoint/2010/main" val="31890159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20" name="Rectangle 19">
            <a:extLst>
              <a:ext uri="{FF2B5EF4-FFF2-40B4-BE49-F238E27FC236}">
                <a16:creationId xmlns="" xmlns:a16="http://schemas.microsoft.com/office/drawing/2014/main" id="{8FC9BE17-9A7B-462D-AE50-3D87773873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descr="Pen placed on top of a signature line">
            <a:extLst>
              <a:ext uri="{FF2B5EF4-FFF2-40B4-BE49-F238E27FC236}">
                <a16:creationId xmlns="" xmlns:a16="http://schemas.microsoft.com/office/drawing/2014/main" id="{A36375AA-440A-5C5E-58AC-0F6830C2BFB4}"/>
              </a:ext>
            </a:extLst>
          </p:cNvPr>
          <p:cNvPicPr>
            <a:picLocks noChangeAspect="1"/>
          </p:cNvPicPr>
          <p:nvPr/>
        </p:nvPicPr>
        <p:blipFill rotWithShape="1">
          <a:blip r:embed="rId2"/>
          <a:srcRect l="15628" r="-1" b="-1"/>
          <a:stretch/>
        </p:blipFill>
        <p:spPr>
          <a:xfrm>
            <a:off x="6488920" y="10"/>
            <a:ext cx="5703080" cy="6857990"/>
          </a:xfrm>
          <a:prstGeom prst="rect">
            <a:avLst/>
          </a:prstGeom>
        </p:spPr>
      </p:pic>
      <p:sp>
        <p:nvSpPr>
          <p:cNvPr id="22" name="Rectangle 21">
            <a:extLst>
              <a:ext uri="{FF2B5EF4-FFF2-40B4-BE49-F238E27FC236}">
                <a16:creationId xmlns="" xmlns:a16="http://schemas.microsoft.com/office/drawing/2014/main" id="{3EBE8569-6AEC-4B8C-8D53-2DE337CDBA6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2" y="0"/>
            <a:ext cx="9756601" cy="6858000"/>
          </a:xfrm>
          <a:prstGeom prst="rect">
            <a:avLst/>
          </a:prstGeom>
          <a:gradFill>
            <a:gsLst>
              <a:gs pos="58000">
                <a:schemeClr val="bg1"/>
              </a:gs>
              <a:gs pos="35000">
                <a:schemeClr val="bg1">
                  <a:alpha val="78000"/>
                </a:schemeClr>
              </a:gs>
              <a:gs pos="19000">
                <a:schemeClr val="bg1">
                  <a:alpha val="38000"/>
                </a:schemeClr>
              </a:gs>
              <a:gs pos="0">
                <a:schemeClr val="bg1">
                  <a:alpha val="0"/>
                </a:schemeClr>
              </a:gs>
              <a:gs pos="100000">
                <a:schemeClr val="bg1"/>
              </a:gs>
            </a:gsLst>
            <a:lin ang="10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 xmlns:a16="http://schemas.microsoft.com/office/drawing/2014/main" id="{E1444D17-054D-6076-1FDA-1A8A4916F7CB}"/>
              </a:ext>
            </a:extLst>
          </p:cNvPr>
          <p:cNvSpPr>
            <a:spLocks noGrp="1"/>
          </p:cNvSpPr>
          <p:nvPr>
            <p:ph type="title"/>
          </p:nvPr>
        </p:nvSpPr>
        <p:spPr>
          <a:xfrm>
            <a:off x="385471" y="1161288"/>
            <a:ext cx="5738521" cy="1124712"/>
          </a:xfrm>
        </p:spPr>
        <p:txBody>
          <a:bodyPr anchor="b">
            <a:normAutofit/>
          </a:bodyPr>
          <a:lstStyle/>
          <a:p>
            <a:r>
              <a:rPr lang="en-US" sz="2400" b="1" dirty="0">
                <a:latin typeface="Cambria"/>
                <a:ea typeface="Cambria"/>
              </a:rPr>
              <a:t>4.  Processing of Results for Vice Chancellor’s Signature</a:t>
            </a:r>
            <a:endParaRPr lang="en-US" sz="2400" dirty="0"/>
          </a:p>
        </p:txBody>
      </p:sp>
      <p:sp>
        <p:nvSpPr>
          <p:cNvPr id="24" name="Rectangle 23">
            <a:extLst>
              <a:ext uri="{FF2B5EF4-FFF2-40B4-BE49-F238E27FC236}">
                <a16:creationId xmlns="" xmlns:a16="http://schemas.microsoft.com/office/drawing/2014/main" id="{55D4142C-5077-457F-A6AD-3FECFDB396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rot="5400000">
            <a:off x="662559" y="605790"/>
            <a:ext cx="73152" cy="5486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Rectangle 25">
            <a:extLst>
              <a:ext uri="{FF2B5EF4-FFF2-40B4-BE49-F238E27FC236}">
                <a16:creationId xmlns="" xmlns:a16="http://schemas.microsoft.com/office/drawing/2014/main" id="{7A5F0580-5EE9-419F-96EE-B6529EF6E7D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428244" y="2443480"/>
            <a:ext cx="3300984" cy="9144"/>
          </a:xfrm>
          <a:prstGeom prst="rect">
            <a:avLst/>
          </a:prstGeom>
          <a:solidFill>
            <a:schemeClr val="tx2">
              <a:lumMod val="25000"/>
              <a:lumOff val="75000"/>
            </a:schemeClr>
          </a:solidFill>
          <a:ln w="3175">
            <a:solidFill>
              <a:schemeClr val="tx2">
                <a:lumMod val="25000"/>
                <a:lumOff val="75000"/>
              </a:schemeClr>
            </a:solid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 xmlns:a16="http://schemas.microsoft.com/office/drawing/2014/main" id="{5616A54C-A57C-4B78-33EB-5693068ED0D2}"/>
              </a:ext>
            </a:extLst>
          </p:cNvPr>
          <p:cNvSpPr>
            <a:spLocks noGrp="1"/>
          </p:cNvSpPr>
          <p:nvPr>
            <p:ph idx="1"/>
          </p:nvPr>
        </p:nvSpPr>
        <p:spPr>
          <a:xfrm>
            <a:off x="399848" y="2718054"/>
            <a:ext cx="5710529" cy="3207258"/>
          </a:xfrm>
        </p:spPr>
        <p:txBody>
          <a:bodyPr vert="horz" lIns="91440" tIns="45720" rIns="91440" bIns="45720" rtlCol="0" anchor="t">
            <a:normAutofit lnSpcReduction="10000"/>
          </a:bodyPr>
          <a:lstStyle/>
          <a:p>
            <a:pPr marL="0" indent="0" algn="just">
              <a:buNone/>
            </a:pPr>
            <a:r>
              <a:rPr lang="en-US" sz="2400" dirty="0">
                <a:latin typeface="Cambria"/>
                <a:ea typeface="Cambria"/>
              </a:rPr>
              <a:t>Senate-approved broadsheets are processed for the Vice Chancellor’s signature. The signed broadsheets are forwarded to the Departments, Faculty </a:t>
            </a:r>
            <a:r>
              <a:rPr lang="en-US" sz="2400" dirty="0" smtClean="0">
                <a:latin typeface="Cambria"/>
                <a:ea typeface="Cambria"/>
              </a:rPr>
              <a:t>Offices, </a:t>
            </a:r>
            <a:r>
              <a:rPr lang="en-US" sz="2400" dirty="0">
                <a:latin typeface="Cambria"/>
                <a:ea typeface="Cambria"/>
              </a:rPr>
              <a:t>and University Records’ Office for record and processing of transcripts, statement of results, </a:t>
            </a:r>
            <a:r>
              <a:rPr lang="en-US" sz="2400" dirty="0" smtClean="0">
                <a:latin typeface="Cambria"/>
                <a:ea typeface="Cambria"/>
              </a:rPr>
              <a:t>and NYSC </a:t>
            </a:r>
            <a:r>
              <a:rPr lang="en-US" sz="2400" dirty="0">
                <a:latin typeface="Cambria"/>
                <a:ea typeface="Cambria"/>
              </a:rPr>
              <a:t>mobilization. </a:t>
            </a:r>
            <a:endParaRPr lang="en-US" sz="2400" dirty="0"/>
          </a:p>
          <a:p>
            <a:pPr algn="just"/>
            <a:endParaRPr lang="en-US" sz="2400" dirty="0"/>
          </a:p>
        </p:txBody>
      </p:sp>
      <p:pic>
        <p:nvPicPr>
          <p:cNvPr id="9" name="Picture 8" descr="A logo of a university of lagos&#10;&#10;Description automatically generated">
            <a:extLst>
              <a:ext uri="{FF2B5EF4-FFF2-40B4-BE49-F238E27FC236}">
                <a16:creationId xmlns="" xmlns:a16="http://schemas.microsoft.com/office/drawing/2014/main" id="{992E8B61-DDE0-4782-B17C-1B63CC0D1E10}"/>
              </a:ext>
            </a:extLst>
          </p:cNvPr>
          <p:cNvPicPr>
            <a:picLocks noChangeAspect="1"/>
          </p:cNvPicPr>
          <p:nvPr/>
        </p:nvPicPr>
        <p:blipFill>
          <a:blip r:embed="rId3" cstate="print"/>
          <a:stretch>
            <a:fillRect/>
          </a:stretch>
        </p:blipFill>
        <p:spPr>
          <a:xfrm>
            <a:off x="0" y="5080"/>
            <a:ext cx="1330960" cy="1330960"/>
          </a:xfrm>
          <a:prstGeom prst="rect">
            <a:avLst/>
          </a:prstGeom>
        </p:spPr>
      </p:pic>
    </p:spTree>
    <p:extLst>
      <p:ext uri="{BB962C8B-B14F-4D97-AF65-F5344CB8AC3E}">
        <p14:creationId xmlns="" xmlns:p14="http://schemas.microsoft.com/office/powerpoint/2010/main" val="1961029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7D707B5D-B8A2-87EB-79DC-BE1A63DDA6C4}"/>
              </a:ext>
            </a:extLst>
          </p:cNvPr>
          <p:cNvSpPr>
            <a:spLocks noGrp="1"/>
          </p:cNvSpPr>
          <p:nvPr>
            <p:ph type="title"/>
          </p:nvPr>
        </p:nvSpPr>
        <p:spPr>
          <a:xfrm>
            <a:off x="3390718" y="670560"/>
            <a:ext cx="5488432" cy="1179576"/>
          </a:xfrm>
        </p:spPr>
        <p:txBody>
          <a:bodyPr/>
          <a:lstStyle/>
          <a:p>
            <a:r>
              <a:rPr lang="en-US" b="1" dirty="0">
                <a:latin typeface="Cambria"/>
                <a:ea typeface="Cambria"/>
              </a:rPr>
              <a:t>5. Tracking of Results</a:t>
            </a:r>
            <a:endParaRPr lang="en-US" dirty="0"/>
          </a:p>
        </p:txBody>
      </p:sp>
      <p:sp>
        <p:nvSpPr>
          <p:cNvPr id="3" name="Content Placeholder 2">
            <a:extLst>
              <a:ext uri="{FF2B5EF4-FFF2-40B4-BE49-F238E27FC236}">
                <a16:creationId xmlns="" xmlns:a16="http://schemas.microsoft.com/office/drawing/2014/main" id="{915018FF-3299-B4ED-11C3-4CC591456AAE}"/>
              </a:ext>
            </a:extLst>
          </p:cNvPr>
          <p:cNvSpPr>
            <a:spLocks noGrp="1"/>
          </p:cNvSpPr>
          <p:nvPr>
            <p:ph idx="1"/>
          </p:nvPr>
        </p:nvSpPr>
        <p:spPr>
          <a:xfrm>
            <a:off x="367946" y="2478024"/>
            <a:ext cx="11533976" cy="3694176"/>
          </a:xfrm>
        </p:spPr>
        <p:txBody>
          <a:bodyPr vert="horz" lIns="91440" tIns="45720" rIns="91440" bIns="45720" rtlCol="0" anchor="t">
            <a:normAutofit/>
          </a:bodyPr>
          <a:lstStyle/>
          <a:p>
            <a:pPr marL="0" indent="0" algn="just">
              <a:buNone/>
            </a:pPr>
            <a:r>
              <a:rPr lang="en-US" dirty="0">
                <a:latin typeface="Cambria"/>
                <a:ea typeface="Cambria"/>
              </a:rPr>
              <a:t>The results submitted to the Examinations’ Office are tracked to ensure that there is no lacuna in the inventory of broadsheets received from departments, </a:t>
            </a:r>
            <a:r>
              <a:rPr lang="en-US" dirty="0" smtClean="0">
                <a:latin typeface="Cambria"/>
                <a:ea typeface="Cambria"/>
              </a:rPr>
              <a:t>and processed </a:t>
            </a:r>
            <a:r>
              <a:rPr lang="en-US" dirty="0">
                <a:latin typeface="Cambria"/>
                <a:ea typeface="Cambria"/>
              </a:rPr>
              <a:t>to BCOS and Senate. There is a template wherein all the results are </a:t>
            </a:r>
            <a:r>
              <a:rPr lang="en-US" dirty="0" smtClean="0">
                <a:latin typeface="Cambria"/>
                <a:ea typeface="Cambria"/>
              </a:rPr>
              <a:t>recorded </a:t>
            </a:r>
            <a:r>
              <a:rPr lang="en-US" dirty="0">
                <a:latin typeface="Cambria"/>
                <a:ea typeface="Cambria"/>
              </a:rPr>
              <a:t>to ensure seamless tracking of results presented so far and also to update the </a:t>
            </a:r>
            <a:r>
              <a:rPr lang="en-US" dirty="0" smtClean="0">
                <a:latin typeface="Cambria"/>
                <a:ea typeface="Cambria"/>
              </a:rPr>
              <a:t>policymaker </a:t>
            </a:r>
            <a:r>
              <a:rPr lang="en-US" dirty="0">
                <a:latin typeface="Cambria"/>
                <a:ea typeface="Cambria"/>
              </a:rPr>
              <a:t>on issues related to results. At the end of every semester, departments with outstanding results are informed and requested to forward results for processing.</a:t>
            </a:r>
            <a:endParaRPr lang="en-US" dirty="0"/>
          </a:p>
          <a:p>
            <a:pPr algn="just"/>
            <a:endParaRPr lang="en-US" dirty="0"/>
          </a:p>
        </p:txBody>
      </p:sp>
      <p:pic>
        <p:nvPicPr>
          <p:cNvPr id="4" name="Picture 3" descr="A logo of a university of lagos&#10;&#10;Description automatically generated">
            <a:extLst>
              <a:ext uri="{FF2B5EF4-FFF2-40B4-BE49-F238E27FC236}">
                <a16:creationId xmlns="" xmlns:a16="http://schemas.microsoft.com/office/drawing/2014/main" id="{CB147183-A4A1-4ACC-B735-A2EAC1C3551B}"/>
              </a:ext>
            </a:extLst>
          </p:cNvPr>
          <p:cNvPicPr>
            <a:picLocks noChangeAspect="1"/>
          </p:cNvPicPr>
          <p:nvPr/>
        </p:nvPicPr>
        <p:blipFill>
          <a:blip r:embed="rId2" cstate="print"/>
          <a:stretch>
            <a:fillRect/>
          </a:stretch>
        </p:blipFill>
        <p:spPr>
          <a:xfrm>
            <a:off x="0" y="5080"/>
            <a:ext cx="1330960" cy="1330960"/>
          </a:xfrm>
          <a:prstGeom prst="rect">
            <a:avLst/>
          </a:prstGeom>
        </p:spPr>
      </p:pic>
    </p:spTree>
    <p:extLst>
      <p:ext uri="{BB962C8B-B14F-4D97-AF65-F5344CB8AC3E}">
        <p14:creationId xmlns="" xmlns:p14="http://schemas.microsoft.com/office/powerpoint/2010/main" val="41198154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useBgFill="1">
        <p:nvSpPr>
          <p:cNvPr id="8" name="Rectangle 7">
            <a:extLst>
              <a:ext uri="{FF2B5EF4-FFF2-40B4-BE49-F238E27FC236}">
                <a16:creationId xmlns="" xmlns:a16="http://schemas.microsoft.com/office/drawing/2014/main" id="{B4CE5841-C184-4A70-A609-5FE4A50783C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 xmlns:a16="http://schemas.microsoft.com/office/drawing/2014/main" id="{9A114A06-ABB8-988B-8452-AFBDC4659B6A}"/>
              </a:ext>
            </a:extLst>
          </p:cNvPr>
          <p:cNvSpPr>
            <a:spLocks noGrp="1"/>
          </p:cNvSpPr>
          <p:nvPr>
            <p:ph type="title"/>
          </p:nvPr>
        </p:nvSpPr>
        <p:spPr>
          <a:xfrm>
            <a:off x="2713367" y="596288"/>
            <a:ext cx="6762218" cy="1359380"/>
          </a:xfrm>
        </p:spPr>
        <p:txBody>
          <a:bodyPr anchor="t">
            <a:normAutofit fontScale="90000"/>
          </a:bodyPr>
          <a:lstStyle/>
          <a:p>
            <a:r>
              <a:rPr lang="en-US" sz="4800" b="1" dirty="0">
                <a:latin typeface="Cambria"/>
                <a:ea typeface="Cambria"/>
              </a:rPr>
              <a:t>6. Amendment of Results</a:t>
            </a:r>
            <a:endParaRPr lang="en-US" sz="4800" dirty="0"/>
          </a:p>
        </p:txBody>
      </p:sp>
      <p:sp>
        <p:nvSpPr>
          <p:cNvPr id="3" name="Content Placeholder 2">
            <a:extLst>
              <a:ext uri="{FF2B5EF4-FFF2-40B4-BE49-F238E27FC236}">
                <a16:creationId xmlns="" xmlns:a16="http://schemas.microsoft.com/office/drawing/2014/main" id="{13968898-F4D6-7AE5-3082-000312EF1A18}"/>
              </a:ext>
            </a:extLst>
          </p:cNvPr>
          <p:cNvSpPr>
            <a:spLocks noGrp="1"/>
          </p:cNvSpPr>
          <p:nvPr>
            <p:ph idx="1"/>
          </p:nvPr>
        </p:nvSpPr>
        <p:spPr>
          <a:xfrm>
            <a:off x="438682" y="1382888"/>
            <a:ext cx="10912071" cy="4479264"/>
          </a:xfrm>
        </p:spPr>
        <p:txBody>
          <a:bodyPr vert="horz" lIns="91440" tIns="45720" rIns="91440" bIns="45720" rtlCol="0" anchor="t">
            <a:noAutofit/>
          </a:bodyPr>
          <a:lstStyle/>
          <a:p>
            <a:pPr marL="0" indent="0" algn="just">
              <a:lnSpc>
                <a:spcPct val="100000"/>
              </a:lnSpc>
              <a:buNone/>
            </a:pPr>
            <a:r>
              <a:rPr lang="en-US" sz="2100" dirty="0">
                <a:latin typeface="Cambria"/>
                <a:ea typeface="Cambria"/>
              </a:rPr>
              <a:t>All previously Senate-approved results with any inherent error remain the official result of the department cum students listed therein. The concerned department could </a:t>
            </a:r>
            <a:r>
              <a:rPr lang="en-US" sz="2100" dirty="0" smtClean="0">
                <a:latin typeface="Cambria"/>
                <a:ea typeface="Cambria"/>
              </a:rPr>
              <a:t>initiate the </a:t>
            </a:r>
            <a:r>
              <a:rPr lang="en-US" sz="2100" dirty="0">
                <a:latin typeface="Cambria"/>
                <a:ea typeface="Cambria"/>
              </a:rPr>
              <a:t>amendment of such results by strictly following the amendment procedure laid down </a:t>
            </a:r>
            <a:r>
              <a:rPr lang="en-US" sz="2100" dirty="0" smtClean="0">
                <a:latin typeface="Cambria"/>
                <a:ea typeface="Cambria"/>
              </a:rPr>
              <a:t>by the </a:t>
            </a:r>
            <a:r>
              <a:rPr lang="en-US" sz="2100" dirty="0">
                <a:latin typeface="Cambria"/>
                <a:ea typeface="Cambria"/>
              </a:rPr>
              <a:t>Senate. </a:t>
            </a:r>
            <a:endParaRPr lang="en-US" sz="2100" dirty="0"/>
          </a:p>
          <a:p>
            <a:pPr marL="0" indent="0" algn="just">
              <a:lnSpc>
                <a:spcPct val="100000"/>
              </a:lnSpc>
              <a:buNone/>
            </a:pPr>
            <a:r>
              <a:rPr lang="en-US" sz="2100" dirty="0">
                <a:latin typeface="Cambria"/>
                <a:ea typeface="Cambria"/>
              </a:rPr>
              <a:t>The Department requesting to amend students’ results would submit its’ request with other supporting documents to the </a:t>
            </a:r>
            <a:r>
              <a:rPr lang="en-US" sz="2100" dirty="0" smtClean="0">
                <a:latin typeface="Cambria"/>
                <a:ea typeface="Cambria"/>
              </a:rPr>
              <a:t>Examinations </a:t>
            </a:r>
            <a:r>
              <a:rPr lang="en-US" sz="2100" dirty="0">
                <a:latin typeface="Cambria"/>
                <a:ea typeface="Cambria"/>
              </a:rPr>
              <a:t>Office.  The Course Adviser and the Examiner for the course to be amended are invited to </a:t>
            </a:r>
            <a:r>
              <a:rPr lang="en-US" sz="2100" dirty="0" smtClean="0">
                <a:latin typeface="Cambria"/>
                <a:ea typeface="Cambria"/>
              </a:rPr>
              <a:t>the BCOS </a:t>
            </a:r>
            <a:r>
              <a:rPr lang="en-US" sz="2100" dirty="0">
                <a:latin typeface="Cambria"/>
                <a:ea typeface="Cambria"/>
              </a:rPr>
              <a:t>meeting to defend their request. The BCOS makes a decision on the presentation and it could recommend the request to Senate for approval or otherwise. If BCOS is not satisfied that the request meets the guidelines set by </a:t>
            </a:r>
            <a:r>
              <a:rPr lang="en-US" sz="2100" dirty="0" smtClean="0">
                <a:latin typeface="Cambria"/>
                <a:ea typeface="Cambria"/>
              </a:rPr>
              <a:t>the Senate</a:t>
            </a:r>
            <a:r>
              <a:rPr lang="en-US" sz="2100" dirty="0">
                <a:latin typeface="Cambria"/>
                <a:ea typeface="Cambria"/>
              </a:rPr>
              <a:t>, the Course Adviser or the representative of the department would be duly informed of the reason(s) for not recommending the request. Requests can either be </a:t>
            </a:r>
            <a:r>
              <a:rPr lang="en-US" sz="2100" b="1" dirty="0">
                <a:latin typeface="Cambria"/>
                <a:ea typeface="Cambria"/>
              </a:rPr>
              <a:t>recommended</a:t>
            </a:r>
            <a:r>
              <a:rPr lang="en-US" sz="2100" dirty="0">
                <a:latin typeface="Cambria"/>
                <a:ea typeface="Cambria"/>
              </a:rPr>
              <a:t>, </a:t>
            </a:r>
            <a:r>
              <a:rPr lang="en-US" sz="2100" b="1" dirty="0">
                <a:latin typeface="Cambria"/>
                <a:ea typeface="Cambria"/>
              </a:rPr>
              <a:t>not </a:t>
            </a:r>
            <a:r>
              <a:rPr lang="en-US" sz="2100" b="1" dirty="0" smtClean="0">
                <a:latin typeface="Cambria"/>
                <a:ea typeface="Cambria"/>
              </a:rPr>
              <a:t>recommended, </a:t>
            </a:r>
            <a:r>
              <a:rPr lang="en-US" sz="2100" b="1" dirty="0">
                <a:latin typeface="Cambria"/>
                <a:ea typeface="Cambria"/>
              </a:rPr>
              <a:t>or stepped down. </a:t>
            </a:r>
            <a:r>
              <a:rPr lang="en-US" sz="2100" dirty="0">
                <a:latin typeface="Cambria"/>
                <a:ea typeface="Cambria"/>
              </a:rPr>
              <a:t>A </a:t>
            </a:r>
            <a:r>
              <a:rPr lang="en-US" sz="2100" dirty="0" smtClean="0">
                <a:latin typeface="Cambria"/>
                <a:ea typeface="Cambria"/>
              </a:rPr>
              <a:t>stepped-down </a:t>
            </a:r>
            <a:r>
              <a:rPr lang="en-US" sz="2100" dirty="0">
                <a:latin typeface="Cambria"/>
                <a:ea typeface="Cambria"/>
              </a:rPr>
              <a:t>request could be represented, while the not recommended should not be represented. After the Senate </a:t>
            </a:r>
            <a:r>
              <a:rPr lang="en-US" sz="2100" dirty="0" smtClean="0">
                <a:latin typeface="Cambria"/>
                <a:ea typeface="Cambria"/>
              </a:rPr>
              <a:t>meeting, </a:t>
            </a:r>
            <a:r>
              <a:rPr lang="en-US" sz="2100" dirty="0">
                <a:latin typeface="Cambria"/>
                <a:ea typeface="Cambria"/>
              </a:rPr>
              <a:t>the decision </a:t>
            </a:r>
            <a:r>
              <a:rPr lang="en-US" sz="2100" dirty="0" smtClean="0">
                <a:latin typeface="Cambria"/>
                <a:ea typeface="Cambria"/>
              </a:rPr>
              <a:t>of the </a:t>
            </a:r>
            <a:r>
              <a:rPr lang="en-US" sz="2100" dirty="0">
                <a:latin typeface="Cambria"/>
                <a:ea typeface="Cambria"/>
              </a:rPr>
              <a:t>Senate on the request would be communicated to the concerned department and the Director (CITS) for further action.</a:t>
            </a:r>
            <a:endParaRPr lang="en-US" sz="2100" dirty="0"/>
          </a:p>
        </p:txBody>
      </p:sp>
      <p:sp>
        <p:nvSpPr>
          <p:cNvPr id="10" name="Rectangle 9">
            <a:extLst>
              <a:ext uri="{FF2B5EF4-FFF2-40B4-BE49-F238E27FC236}">
                <a16:creationId xmlns="" xmlns:a16="http://schemas.microsoft.com/office/drawing/2014/main" id="{CD1AAA2C-FBBE-42AA-B869-31D524B7653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 xmlns:p16="http://schemas.microsoft.com/office/powerpoint/2015/main" val="1"/>
              </p:ext>
            </p:extLst>
          </p:nvPr>
        </p:nvSpPr>
        <p:spPr>
          <a:xfrm>
            <a:off x="841248" y="6112341"/>
            <a:ext cx="10506456" cy="18288"/>
          </a:xfrm>
          <a:prstGeom prst="rect">
            <a:avLst/>
          </a:prstGeom>
          <a:solidFill>
            <a:schemeClr val="tx2">
              <a:lumMod val="25000"/>
              <a:lumOff val="75000"/>
            </a:schemeClr>
          </a:solidFill>
          <a:ln w="3175">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7" name="Picture 6" descr="A logo of a university of lagos&#10;&#10;Description automatically generated">
            <a:extLst>
              <a:ext uri="{FF2B5EF4-FFF2-40B4-BE49-F238E27FC236}">
                <a16:creationId xmlns="" xmlns:a16="http://schemas.microsoft.com/office/drawing/2014/main" id="{2DF727AA-559A-4805-87AF-9AA4A38ABF8F}"/>
              </a:ext>
            </a:extLst>
          </p:cNvPr>
          <p:cNvPicPr>
            <a:picLocks noChangeAspect="1"/>
          </p:cNvPicPr>
          <p:nvPr/>
        </p:nvPicPr>
        <p:blipFill>
          <a:blip r:embed="rId2" cstate="print"/>
          <a:stretch>
            <a:fillRect/>
          </a:stretch>
        </p:blipFill>
        <p:spPr>
          <a:xfrm>
            <a:off x="0" y="5080"/>
            <a:ext cx="1330960" cy="1330960"/>
          </a:xfrm>
          <a:prstGeom prst="rect">
            <a:avLst/>
          </a:prstGeom>
        </p:spPr>
      </p:pic>
    </p:spTree>
    <p:extLst>
      <p:ext uri="{BB962C8B-B14F-4D97-AF65-F5344CB8AC3E}">
        <p14:creationId xmlns="" xmlns:p14="http://schemas.microsoft.com/office/powerpoint/2010/main" val="4238313536"/>
      </p:ext>
    </p:extLst>
  </p:cSld>
  <p:clrMapOvr>
    <a:masterClrMapping/>
  </p:clrMapOvr>
</p:sld>
</file>

<file path=ppt/theme/theme1.xml><?xml version="1.0" encoding="utf-8"?>
<a:theme xmlns:a="http://schemas.openxmlformats.org/drawingml/2006/main" name="AccentBoxVTI">
  <a:themeElements>
    <a:clrScheme name="AnalogousFromLightSeedLeftStep">
      <a:dk1>
        <a:srgbClr val="000000"/>
      </a:dk1>
      <a:lt1>
        <a:srgbClr val="FFFFFF"/>
      </a:lt1>
      <a:dk2>
        <a:srgbClr val="412724"/>
      </a:dk2>
      <a:lt2>
        <a:srgbClr val="E6E2E8"/>
      </a:lt2>
      <a:accent1>
        <a:srgbClr val="8BAA80"/>
      </a:accent1>
      <a:accent2>
        <a:srgbClr val="96A872"/>
      </a:accent2>
      <a:accent3>
        <a:srgbClr val="A6A27D"/>
      </a:accent3>
      <a:accent4>
        <a:srgbClr val="BA9C7F"/>
      </a:accent4>
      <a:accent5>
        <a:srgbClr val="C59793"/>
      </a:accent5>
      <a:accent6>
        <a:srgbClr val="BA7F93"/>
      </a:accent6>
      <a:hlink>
        <a:srgbClr val="9C69AE"/>
      </a:hlink>
      <a:folHlink>
        <a:srgbClr val="7F7F7F"/>
      </a:folHlink>
    </a:clrScheme>
    <a:fontScheme name="Avenir">
      <a:majorFont>
        <a:latin typeface="Avenir Next LT Pro"/>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AccentBoxVTI" id="{9F778A78-DC9A-453A-A82D-A75CAD503E15}" vid="{EA961113-7CC4-4569-8A6A-7BC2C1E2F401}"/>
    </a:ext>
  </a:extLst>
</a:theme>
</file>

<file path=docProps/app.xml><?xml version="1.0" encoding="utf-8"?>
<Properties xmlns="http://schemas.openxmlformats.org/officeDocument/2006/extended-properties" xmlns:vt="http://schemas.openxmlformats.org/officeDocument/2006/docPropsVTypes">
  <TotalTime>75</TotalTime>
  <Words>629</Words>
  <Application>Microsoft Office PowerPoint</Application>
  <PresentationFormat>Custom</PresentationFormat>
  <Paragraphs>42</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AccentBoxVTI</vt:lpstr>
      <vt:lpstr>Processing of Undergraduate Results</vt:lpstr>
      <vt:lpstr>Processing of Undergraduate Results </vt:lpstr>
      <vt:lpstr>Upon receipt of the broadsheet, the Examinations’ Office would make a quick check on the result as follows: </vt:lpstr>
      <vt:lpstr>Slide 4</vt:lpstr>
      <vt:lpstr>2.  Attendance at the Faculty Board of Examiners’ Meetings </vt:lpstr>
      <vt:lpstr>3. Online Approval of Results </vt:lpstr>
      <vt:lpstr>4.  Processing of Results for Vice Chancellor’s Signature</vt:lpstr>
      <vt:lpstr>5. Tracking of Results</vt:lpstr>
      <vt:lpstr>6. Amendment of Results</vt:lpstr>
      <vt:lpstr>7. Processing of Scheme of Examinations and Panel of Examiners</vt:lpstr>
      <vt:lpstr>The Schemes must meet the following requirements: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c:creator>
  <cp:lastModifiedBy>Windows User</cp:lastModifiedBy>
  <cp:revision>211</cp:revision>
  <dcterms:created xsi:type="dcterms:W3CDTF">2023-08-23T02:46:25Z</dcterms:created>
  <dcterms:modified xsi:type="dcterms:W3CDTF">2023-08-24T10:57:30Z</dcterms:modified>
</cp:coreProperties>
</file>