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0" r:id="rId7"/>
    <p:sldId id="261"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A47A102-C8EA-458D-8F9D-527DE24AE2B4}" type="datetimeFigureOut">
              <a:rPr lang="en-US" smtClean="0"/>
              <a:pPr/>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7A102-C8EA-458D-8F9D-527DE24AE2B4}" type="datetimeFigureOut">
              <a:rPr lang="en-US" smtClean="0"/>
              <a:pPr/>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7A102-C8EA-458D-8F9D-527DE24AE2B4}" type="datetimeFigureOut">
              <a:rPr lang="en-US" smtClean="0"/>
              <a:pPr/>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47A102-C8EA-458D-8F9D-527DE24AE2B4}" type="datetimeFigureOut">
              <a:rPr lang="en-US" smtClean="0"/>
              <a:pPr/>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47A102-C8EA-458D-8F9D-527DE24AE2B4}" type="datetimeFigureOut">
              <a:rPr lang="en-US" smtClean="0"/>
              <a:pPr/>
              <a:t>3/15/2023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A47A102-C8EA-458D-8F9D-527DE24AE2B4}" type="datetimeFigureOut">
              <a:rPr lang="en-US" smtClean="0"/>
              <a:pPr/>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A47A102-C8EA-458D-8F9D-527DE24AE2B4}" type="datetimeFigureOut">
              <a:rPr lang="en-US" smtClean="0"/>
              <a:pPr/>
              <a:t>3/15/2023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A47A102-C8EA-458D-8F9D-527DE24AE2B4}" type="datetimeFigureOut">
              <a:rPr lang="en-US" smtClean="0"/>
              <a:pPr/>
              <a:t>3/15/2023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47A102-C8EA-458D-8F9D-527DE24AE2B4}" type="datetimeFigureOut">
              <a:rPr lang="en-US" smtClean="0"/>
              <a:pPr/>
              <a:t>3/15/2023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7A102-C8EA-458D-8F9D-527DE24AE2B4}" type="datetimeFigureOut">
              <a:rPr lang="en-US" smtClean="0"/>
              <a:pPr/>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A47A102-C8EA-458D-8F9D-527DE24AE2B4}" type="datetimeFigureOut">
              <a:rPr lang="en-US" smtClean="0"/>
              <a:pPr/>
              <a:t>3/15/2023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58D97D-8CDF-42DD-90FF-9A5786C216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47A102-C8EA-458D-8F9D-527DE24AE2B4}" type="datetimeFigureOut">
              <a:rPr lang="en-US" smtClean="0"/>
              <a:pPr/>
              <a:t>3/15/2023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58D97D-8CDF-42DD-90FF-9A5786C216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153400" cy="1470025"/>
          </a:xfrm>
        </p:spPr>
        <p:txBody>
          <a:bodyPr>
            <a:normAutofit fontScale="90000"/>
          </a:bodyPr>
          <a:lstStyle/>
          <a:p>
            <a:br>
              <a:rPr lang="en-US" b="1" dirty="0"/>
            </a:br>
            <a:br>
              <a:rPr lang="en-US" b="1" dirty="0">
                <a:solidFill>
                  <a:srgbClr val="7030A0"/>
                </a:solidFill>
              </a:rPr>
            </a:br>
            <a:r>
              <a:rPr lang="en-US" b="1" dirty="0">
                <a:solidFill>
                  <a:srgbClr val="7030A0"/>
                </a:solidFill>
              </a:rPr>
              <a:t> PRESENTATION ON INCIDENT REPORT WRITING SECURITY AND SAFETY AWARENESS FOR HOSPITALITY OFFICERS AND PORTERS ORGANISED BY STAFF TRAINING CENTRE, UNIVERSITY OF LAGOS.</a:t>
            </a:r>
            <a:br>
              <a:rPr lang="en-US" b="1" dirty="0"/>
            </a:br>
            <a:endParaRPr lang="en-US" dirty="0"/>
          </a:p>
        </p:txBody>
      </p:sp>
      <p:sp>
        <p:nvSpPr>
          <p:cNvPr id="3" name="Subtitle 2"/>
          <p:cNvSpPr>
            <a:spLocks noGrp="1"/>
          </p:cNvSpPr>
          <p:nvPr>
            <p:ph type="subTitle" idx="1"/>
          </p:nvPr>
        </p:nvSpPr>
        <p:spPr>
          <a:xfrm>
            <a:off x="1447800" y="2743200"/>
            <a:ext cx="6400800" cy="2971800"/>
          </a:xfrm>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a:t>             </a:t>
            </a:r>
          </a:p>
          <a:p>
            <a:pPr>
              <a:buNone/>
            </a:pPr>
            <a:endParaRPr lang="en-US" sz="4400" dirty="0">
              <a:solidFill>
                <a:srgbClr val="C00000"/>
              </a:solidFill>
            </a:endParaRPr>
          </a:p>
          <a:p>
            <a:pPr>
              <a:buNone/>
            </a:pPr>
            <a:r>
              <a:rPr lang="en-US" sz="4400" dirty="0">
                <a:solidFill>
                  <a:srgbClr val="C00000"/>
                </a:solidFill>
              </a:rPr>
              <a:t>      THANK YOU FOR LISTENING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62500" lnSpcReduction="20000"/>
          </a:bodyPr>
          <a:lstStyle/>
          <a:p>
            <a:r>
              <a:rPr lang="en-US" b="1" dirty="0">
                <a:solidFill>
                  <a:srgbClr val="002060"/>
                </a:solidFill>
              </a:rPr>
              <a:t>All protocols duly observed.</a:t>
            </a:r>
          </a:p>
          <a:p>
            <a:r>
              <a:rPr lang="en-US" b="1" dirty="0">
                <a:solidFill>
                  <a:srgbClr val="002060"/>
                </a:solidFill>
              </a:rPr>
              <a:t>I wholeheartedly appreciate the organizer of this laudable and remarkable event permitting me to speak on the topic “ Incident Report Writing, Security and Safety Awareness .</a:t>
            </a:r>
          </a:p>
          <a:p>
            <a:r>
              <a:rPr lang="en-US" b="1" dirty="0">
                <a:solidFill>
                  <a:srgbClr val="002060"/>
                </a:solidFill>
              </a:rPr>
              <a:t>As a University, every member of staff regardless of your status, you must know how to read and write especially incident report due to the academic environment of ours and the type of people we are dealing with on a daily basis.</a:t>
            </a:r>
          </a:p>
          <a:p>
            <a:r>
              <a:rPr lang="en-US" b="1" dirty="0">
                <a:solidFill>
                  <a:srgbClr val="002060"/>
                </a:solidFill>
              </a:rPr>
              <a:t>What is Report writing ? in a simple parlance, report writing is a formal style of writing elaborately on a topic or an event that occurred. It is also a self -explanatory statement which provides information to management for decision making and follow up actions. Report is an account given on a particular matter – Report can be written by an individual or an organized body </a:t>
            </a:r>
            <a:r>
              <a:rPr lang="en-US" b="1" dirty="0" err="1">
                <a:solidFill>
                  <a:srgbClr val="002060"/>
                </a:solidFill>
              </a:rPr>
              <a:t>e.g</a:t>
            </a:r>
            <a:r>
              <a:rPr lang="en-US" b="1" dirty="0">
                <a:solidFill>
                  <a:srgbClr val="002060"/>
                </a:solidFill>
              </a:rPr>
              <a:t> committee or sub – committee</a:t>
            </a:r>
          </a:p>
          <a:p>
            <a:r>
              <a:rPr lang="en-US" b="1" dirty="0">
                <a:solidFill>
                  <a:srgbClr val="002060"/>
                </a:solidFill>
              </a:rPr>
              <a:t>A report must be formal, short, sharp and concise, written for a particular purpose and audience.</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solidFill>
                  <a:srgbClr val="7030A0"/>
                </a:solidFill>
              </a:rPr>
              <a:t>WHAT ARE THE KEY ELEMENTS OR INCREDIENTS OF A GOOD REPORT</a:t>
            </a:r>
            <a:br>
              <a:rPr lang="en-US" b="1" dirty="0"/>
            </a:br>
            <a:endParaRPr lang="en-US" dirty="0"/>
          </a:p>
        </p:txBody>
      </p:sp>
      <p:sp>
        <p:nvSpPr>
          <p:cNvPr id="3" name="Content Placeholder 2"/>
          <p:cNvSpPr>
            <a:spLocks noGrp="1"/>
          </p:cNvSpPr>
          <p:nvPr>
            <p:ph idx="1"/>
          </p:nvPr>
        </p:nvSpPr>
        <p:spPr/>
        <p:txBody>
          <a:bodyPr/>
          <a:lstStyle/>
          <a:p>
            <a:r>
              <a:rPr lang="en-US" b="1" dirty="0">
                <a:solidFill>
                  <a:srgbClr val="002060"/>
                </a:solidFill>
              </a:rPr>
              <a:t>A meaningful report entails the following :</a:t>
            </a:r>
          </a:p>
          <a:p>
            <a:r>
              <a:rPr lang="en-US" b="1" dirty="0">
                <a:solidFill>
                  <a:srgbClr val="002060"/>
                </a:solidFill>
              </a:rPr>
              <a:t>Introduction i.e. your report must have a title or topic.</a:t>
            </a:r>
          </a:p>
          <a:p>
            <a:r>
              <a:rPr lang="en-US" b="1" dirty="0">
                <a:solidFill>
                  <a:srgbClr val="002060"/>
                </a:solidFill>
              </a:rPr>
              <a:t>The Discussion i.e. the main body of the report</a:t>
            </a:r>
          </a:p>
          <a:p>
            <a:r>
              <a:rPr lang="en-US" b="1" dirty="0">
                <a:solidFill>
                  <a:srgbClr val="002060"/>
                </a:solidFill>
              </a:rPr>
              <a:t>The Findings</a:t>
            </a:r>
          </a:p>
          <a:p>
            <a:r>
              <a:rPr lang="en-US" b="1" dirty="0">
                <a:solidFill>
                  <a:srgbClr val="002060"/>
                </a:solidFill>
              </a:rPr>
              <a:t>The Conclusion and</a:t>
            </a:r>
          </a:p>
          <a:p>
            <a:r>
              <a:rPr lang="en-US" b="1" dirty="0">
                <a:solidFill>
                  <a:srgbClr val="002060"/>
                </a:solidFill>
              </a:rPr>
              <a:t>The Recommendation(s)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rPr>
              <a:t>CONCEPT OF SECURITY AND SAFETY</a:t>
            </a:r>
            <a:br>
              <a:rPr lang="en-US" b="1" dirty="0">
                <a:solidFill>
                  <a:srgbClr val="7030A0"/>
                </a:solidFill>
              </a:rPr>
            </a:br>
            <a:endParaRPr lang="en-US" dirty="0">
              <a:solidFill>
                <a:srgbClr val="7030A0"/>
              </a:solidFill>
            </a:endParaRPr>
          </a:p>
        </p:txBody>
      </p:sp>
      <p:sp>
        <p:nvSpPr>
          <p:cNvPr id="3" name="Content Placeholder 2"/>
          <p:cNvSpPr>
            <a:spLocks noGrp="1"/>
          </p:cNvSpPr>
          <p:nvPr>
            <p:ph idx="1"/>
          </p:nvPr>
        </p:nvSpPr>
        <p:spPr>
          <a:xfrm>
            <a:off x="457200" y="1066800"/>
            <a:ext cx="8229600" cy="5486400"/>
          </a:xfrm>
        </p:spPr>
        <p:txBody>
          <a:bodyPr>
            <a:normAutofit fontScale="77500" lnSpcReduction="20000"/>
          </a:bodyPr>
          <a:lstStyle/>
          <a:p>
            <a:r>
              <a:rPr lang="en-US" b="1" dirty="0">
                <a:solidFill>
                  <a:srgbClr val="002060"/>
                </a:solidFill>
              </a:rPr>
              <a:t>The issue of security is a national and global matter, which is highly germane to all and sundries.</a:t>
            </a:r>
          </a:p>
          <a:p>
            <a:endParaRPr lang="en-US" b="1" dirty="0">
              <a:solidFill>
                <a:srgbClr val="002060"/>
              </a:solidFill>
            </a:endParaRPr>
          </a:p>
          <a:p>
            <a:r>
              <a:rPr lang="en-US" b="1" dirty="0">
                <a:solidFill>
                  <a:srgbClr val="002060"/>
                </a:solidFill>
              </a:rPr>
              <a:t>Security is a protection from loss, danger, harm or threat to live and property. It is also the precautions that are taken to ensure that lives and property in the university community are safe. Security to individuals, ensure that you are against anything or situation that can jeopardize life even while on duty, at home or any where you find yourself because your life is more important than every other things, therefore ensure that you do not endanger it. The book of proverbs chapter 3.29 then I quote: “DO NOT PLAN ANYTHING THAT WILL HURT YOUR NEIGHBORS, THEY LIVE BESIDE YOUTRUSTING YOU” this caption connotes that as an individual we owe one another a duty of care.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7030A0"/>
                </a:solidFill>
              </a:rPr>
              <a:t>CONCEPT OF SECURITY AND SAFETY (CONTD)</a:t>
            </a:r>
          </a:p>
        </p:txBody>
      </p:sp>
      <p:sp>
        <p:nvSpPr>
          <p:cNvPr id="3" name="Content Placeholder 2"/>
          <p:cNvSpPr>
            <a:spLocks noGrp="1"/>
          </p:cNvSpPr>
          <p:nvPr>
            <p:ph idx="1"/>
          </p:nvPr>
        </p:nvSpPr>
        <p:spPr/>
        <p:txBody>
          <a:bodyPr>
            <a:normAutofit fontScale="92500" lnSpcReduction="20000"/>
          </a:bodyPr>
          <a:lstStyle/>
          <a:p>
            <a:endParaRPr lang="en-US" b="1" dirty="0"/>
          </a:p>
          <a:p>
            <a:r>
              <a:rPr lang="en-US" b="1" dirty="0"/>
              <a:t>At work, in different offices, departments and units everybody’s safety is paramount.</a:t>
            </a:r>
          </a:p>
          <a:p>
            <a:endParaRPr lang="en-US" b="1" dirty="0"/>
          </a:p>
          <a:p>
            <a:r>
              <a:rPr lang="en-US" b="1" dirty="0"/>
              <a:t>As hospitality officers and potters, the security unit can not do it alone or succeed on campus without the support from other Unit. Let us all work together as a formidable team to ensure that the University is safe for academic learning and also make it a serene environment for everyone.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rPr>
              <a:t>SECURITY ADVICE</a:t>
            </a:r>
            <a:endParaRPr lang="en-US" dirty="0">
              <a:solidFill>
                <a:srgbClr val="7030A0"/>
              </a:solidFill>
            </a:endParaRPr>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endParaRPr lang="en-US" b="1" dirty="0"/>
          </a:p>
          <a:p>
            <a:r>
              <a:rPr lang="en-US" b="1" dirty="0">
                <a:solidFill>
                  <a:srgbClr val="002060"/>
                </a:solidFill>
              </a:rPr>
              <a:t>When you see something, say something i.e. Security Officers and Men are not wizard who will know offence committed in the darkroom. For the safety of all, report every incident that can jeopardize your job or boomerang.</a:t>
            </a:r>
          </a:p>
          <a:p>
            <a:endParaRPr lang="en-US" b="1" dirty="0">
              <a:solidFill>
                <a:srgbClr val="002060"/>
              </a:solidFill>
            </a:endParaRPr>
          </a:p>
          <a:p>
            <a:r>
              <a:rPr lang="en-US" b="1" dirty="0">
                <a:solidFill>
                  <a:srgbClr val="002060"/>
                </a:solidFill>
              </a:rPr>
              <a:t>Do not harbor an offender or be induced to conceal a wrong doing because you may not know who is watching you especially in this era of social media.</a:t>
            </a:r>
          </a:p>
          <a:p>
            <a:endParaRPr lang="en-US" b="1" dirty="0">
              <a:solidFill>
                <a:srgbClr val="002060"/>
              </a:solidFill>
            </a:endParaRPr>
          </a:p>
          <a:p>
            <a:r>
              <a:rPr lang="en-US" b="1" dirty="0">
                <a:solidFill>
                  <a:srgbClr val="002060"/>
                </a:solidFill>
              </a:rPr>
              <a:t>Necessary collaboration with the security personnel on duty for effective service delivery.</a:t>
            </a:r>
          </a:p>
          <a:p>
            <a:r>
              <a:rPr lang="en-US" b="1" dirty="0">
                <a:solidFill>
                  <a:srgbClr val="002060"/>
                </a:solidFill>
              </a:rPr>
              <a:t>Must be vigilant at all times</a:t>
            </a:r>
          </a:p>
          <a:p>
            <a:endParaRPr lang="en-US" b="1" dirty="0">
              <a:solidFill>
                <a:srgbClr val="002060"/>
              </a:solidFill>
            </a:endParaRPr>
          </a:p>
          <a:p>
            <a:r>
              <a:rPr lang="en-US" b="1" dirty="0">
                <a:solidFill>
                  <a:srgbClr val="002060"/>
                </a:solidFill>
              </a:rPr>
              <a:t>Include in your handing over note all the incidents that happened with time while on duty for record purpose.</a:t>
            </a:r>
          </a:p>
          <a:p>
            <a:endParaRPr lang="en-US" b="1"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SECURITY ADVICE (CONTD)</a:t>
            </a:r>
          </a:p>
        </p:txBody>
      </p:sp>
      <p:sp>
        <p:nvSpPr>
          <p:cNvPr id="3" name="Content Placeholder 2"/>
          <p:cNvSpPr>
            <a:spLocks noGrp="1"/>
          </p:cNvSpPr>
          <p:nvPr>
            <p:ph idx="1"/>
          </p:nvPr>
        </p:nvSpPr>
        <p:spPr/>
        <p:txBody>
          <a:bodyPr>
            <a:normAutofit fontScale="70000" lnSpcReduction="20000"/>
          </a:bodyPr>
          <a:lstStyle/>
          <a:p>
            <a:r>
              <a:rPr lang="en-US" b="1" dirty="0"/>
              <a:t>In case of emergency, kindly make necessary calls while you write your report later.</a:t>
            </a:r>
          </a:p>
          <a:p>
            <a:r>
              <a:rPr lang="en-US" b="1" dirty="0"/>
              <a:t>While in the public be careful what you say on phone and where  you  say it.</a:t>
            </a:r>
          </a:p>
          <a:p>
            <a:r>
              <a:rPr lang="en-US" b="1" dirty="0"/>
              <a:t>Be alive and sensitive to your environment.</a:t>
            </a:r>
          </a:p>
          <a:p>
            <a:endParaRPr lang="en-US" b="1" dirty="0"/>
          </a:p>
          <a:p>
            <a:r>
              <a:rPr lang="en-US" b="1" dirty="0"/>
              <a:t>Not every testimony you share in the public especially at the religious gathering </a:t>
            </a:r>
          </a:p>
          <a:p>
            <a:r>
              <a:rPr lang="en-US" b="1" dirty="0"/>
              <a:t>Do not leave your office opened whenever you briefly stepped out of your office</a:t>
            </a:r>
          </a:p>
          <a:p>
            <a:r>
              <a:rPr lang="en-US" b="1" dirty="0"/>
              <a:t>11. Do not display any valuable items in your car.</a:t>
            </a:r>
          </a:p>
          <a:p>
            <a:r>
              <a:rPr lang="en-US" b="1" dirty="0"/>
              <a:t>12. Handover properly, do not take over duty in hurry.</a:t>
            </a:r>
          </a:p>
          <a:p>
            <a:r>
              <a:rPr lang="en-US" b="1" dirty="0"/>
              <a:t>13. Do not trust anybody.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7030A0"/>
                </a:solidFill>
              </a:rPr>
              <a:t>COMMON CRIMES ON CAMPUS</a:t>
            </a:r>
            <a:br>
              <a:rPr lang="en-US" b="1" dirty="0">
                <a:solidFill>
                  <a:srgbClr val="7030A0"/>
                </a:solidFill>
              </a:rPr>
            </a:br>
            <a:endParaRPr lang="en-US" dirty="0">
              <a:solidFill>
                <a:srgbClr val="7030A0"/>
              </a:solidFill>
            </a:endParaRPr>
          </a:p>
        </p:txBody>
      </p:sp>
      <p:sp>
        <p:nvSpPr>
          <p:cNvPr id="3" name="Content Placeholder 2"/>
          <p:cNvSpPr>
            <a:spLocks noGrp="1"/>
          </p:cNvSpPr>
          <p:nvPr>
            <p:ph idx="1"/>
          </p:nvPr>
        </p:nvSpPr>
        <p:spPr/>
        <p:txBody>
          <a:bodyPr>
            <a:normAutofit fontScale="92500" lnSpcReduction="20000"/>
          </a:bodyPr>
          <a:lstStyle/>
          <a:p>
            <a:pPr lvl="0"/>
            <a:r>
              <a:rPr lang="en-US" b="1" dirty="0"/>
              <a:t>Stealing of personal effects in rooms</a:t>
            </a:r>
          </a:p>
          <a:p>
            <a:pPr lvl="0"/>
            <a:r>
              <a:rPr lang="en-US" b="1" dirty="0"/>
              <a:t>Snatching of handsets</a:t>
            </a:r>
          </a:p>
          <a:p>
            <a:pPr lvl="0"/>
            <a:r>
              <a:rPr lang="en-US" b="1" dirty="0"/>
              <a:t>Assault</a:t>
            </a:r>
          </a:p>
          <a:p>
            <a:pPr lvl="0"/>
            <a:r>
              <a:rPr lang="en-US" b="1" dirty="0"/>
              <a:t>Traffic related offences</a:t>
            </a:r>
          </a:p>
          <a:p>
            <a:pPr lvl="0"/>
            <a:r>
              <a:rPr lang="en-US" b="1" dirty="0"/>
              <a:t>Smoking of hemps</a:t>
            </a:r>
          </a:p>
          <a:p>
            <a:pPr lvl="0"/>
            <a:r>
              <a:rPr lang="en-US" b="1" dirty="0"/>
              <a:t>Consumption of mixed drinks</a:t>
            </a:r>
          </a:p>
          <a:p>
            <a:pPr lvl="0"/>
            <a:r>
              <a:rPr lang="en-US" b="1" dirty="0"/>
              <a:t>Rape</a:t>
            </a:r>
          </a:p>
          <a:p>
            <a:pPr lvl="0"/>
            <a:r>
              <a:rPr lang="en-US" b="1" dirty="0"/>
              <a:t>Conducts likely to cause breach of peace.</a:t>
            </a:r>
          </a:p>
          <a:p>
            <a:pPr>
              <a:buNone/>
            </a:pPr>
            <a:r>
              <a:rPr lang="en-US" dirty="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solidFill>
                  <a:srgbClr val="7030A0"/>
                </a:solidFill>
              </a:rPr>
              <a:t>In case of any emergency, kindly call the following hot lines:</a:t>
            </a:r>
            <a:br>
              <a:rPr lang="en-US" b="1" dirty="0">
                <a:solidFill>
                  <a:srgbClr val="7030A0"/>
                </a:solidFill>
              </a:rPr>
            </a:br>
            <a:endParaRPr lang="en-US" dirty="0">
              <a:solidFill>
                <a:srgbClr val="7030A0"/>
              </a:solidFill>
            </a:endParaRPr>
          </a:p>
        </p:txBody>
      </p:sp>
      <p:sp>
        <p:nvSpPr>
          <p:cNvPr id="3" name="Content Placeholder 2"/>
          <p:cNvSpPr>
            <a:spLocks noGrp="1"/>
          </p:cNvSpPr>
          <p:nvPr>
            <p:ph idx="1"/>
          </p:nvPr>
        </p:nvSpPr>
        <p:spPr>
          <a:xfrm>
            <a:off x="457200" y="1905000"/>
            <a:ext cx="8229600" cy="4221163"/>
          </a:xfrm>
        </p:spPr>
        <p:txBody>
          <a:bodyPr/>
          <a:lstStyle/>
          <a:p>
            <a:r>
              <a:rPr lang="en-US" b="1" dirty="0"/>
              <a:t>CSO 08027516446</a:t>
            </a:r>
          </a:p>
          <a:p>
            <a:r>
              <a:rPr lang="en-US" b="1" dirty="0"/>
              <a:t>ADMIN 09093622116</a:t>
            </a:r>
          </a:p>
          <a:p>
            <a:r>
              <a:rPr lang="en-US" b="1" dirty="0"/>
              <a:t>SECURITY POST: 09088437429, 09088437437</a:t>
            </a:r>
          </a:p>
          <a:p>
            <a:pPr>
              <a:buNone/>
            </a:pPr>
            <a:r>
              <a:rPr lang="en-US" dirty="0"/>
              <a:t>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16162</TotalTime>
  <Words>710</Words>
  <Application>Microsoft Office PowerPoint</Application>
  <PresentationFormat>On-screen Show (4:3)</PresentationFormat>
  <Paragraphs>60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PRESENTATION ON INCIDENT REPORT WRITING SECURITY AND SAFETY AWARENESS FOR HOSPITALITY OFFICERS AND PORTERS ORGANISED BY STAFF TRAINING CENTRE, UNIVERSITY OF LAGOS. </vt:lpstr>
      <vt:lpstr>PowerPoint Presentation</vt:lpstr>
      <vt:lpstr> WHAT ARE THE KEY ELEMENTS OR INCREDIENTS OF A GOOD REPORT </vt:lpstr>
      <vt:lpstr>CONCEPT OF SECURITY AND SAFETY </vt:lpstr>
      <vt:lpstr>CONCEPT OF SECURITY AND SAFETY (CONTD)</vt:lpstr>
      <vt:lpstr>SECURITY ADVICE</vt:lpstr>
      <vt:lpstr>SECURITY ADVICE (CONTD)</vt:lpstr>
      <vt:lpstr>COMMON CRIMES ON CAMPUS </vt:lpstr>
      <vt:lpstr> In case of any emergency, kindly call the following hot lines: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Josephine Aderonke Asiwaju</cp:lastModifiedBy>
  <cp:revision>10</cp:revision>
  <dcterms:created xsi:type="dcterms:W3CDTF">2023-01-13T06:11:34Z</dcterms:created>
  <dcterms:modified xsi:type="dcterms:W3CDTF">2023-03-15T14:25:14Z</dcterms:modified>
</cp:coreProperties>
</file>