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258" r:id="rId4"/>
    <p:sldId id="290" r:id="rId5"/>
    <p:sldId id="291" r:id="rId6"/>
    <p:sldId id="278" r:id="rId7"/>
    <p:sldId id="273" r:id="rId8"/>
    <p:sldId id="279" r:id="rId9"/>
    <p:sldId id="280" r:id="rId10"/>
    <p:sldId id="281" r:id="rId11"/>
    <p:sldId id="282" r:id="rId12"/>
    <p:sldId id="283" r:id="rId13"/>
    <p:sldId id="272" r:id="rId14"/>
    <p:sldId id="274" r:id="rId15"/>
    <p:sldId id="285" r:id="rId16"/>
    <p:sldId id="287" r:id="rId17"/>
    <p:sldId id="286" r:id="rId18"/>
    <p:sldId id="289" r:id="rId19"/>
    <p:sldId id="288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27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25-Nov-22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25-Nov-22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25-Nov-22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25-Nov-22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Resolution among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507901"/>
          </a:xfrm>
        </p:spPr>
        <p:txBody>
          <a:bodyPr>
            <a:normAutofit/>
          </a:bodyPr>
          <a:lstStyle/>
          <a:p>
            <a:r>
              <a:rPr lang="en-US" b="1" dirty="0" smtClean="0"/>
              <a:t>Anyikwa Blessing</a:t>
            </a:r>
          </a:p>
          <a:p>
            <a:r>
              <a:rPr lang="en-US" b="1" dirty="0" smtClean="0"/>
              <a:t>Deputy Dean II</a:t>
            </a:r>
          </a:p>
          <a:p>
            <a:r>
              <a:rPr lang="en-US" b="1" dirty="0" smtClean="0"/>
              <a:t>Student Affairs Division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signs of a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367" y="1752599"/>
            <a:ext cx="10058400" cy="4519411"/>
          </a:xfrm>
        </p:spPr>
        <p:txBody>
          <a:bodyPr/>
          <a:lstStyle/>
          <a:p>
            <a:r>
              <a:rPr lang="en-US" dirty="0" smtClean="0"/>
              <a:t>Spotting conflict early- don’t overlook any sign</a:t>
            </a:r>
          </a:p>
          <a:p>
            <a:r>
              <a:rPr lang="en-US" dirty="0" smtClean="0"/>
              <a:t>Disagreements- all conflict start with it no matter how small</a:t>
            </a:r>
          </a:p>
          <a:p>
            <a:r>
              <a:rPr lang="en-US" dirty="0" smtClean="0"/>
              <a:t>Body language and strong emotions built over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240" y="4128885"/>
            <a:ext cx="384537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5 </a:t>
            </a:r>
            <a:r>
              <a:rPr lang="en-US" dirty="0" smtClean="0"/>
              <a:t>strategies </a:t>
            </a:r>
            <a:r>
              <a:rPr lang="en-US" dirty="0"/>
              <a:t>for conflict resolution?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524000"/>
            <a:ext cx="11923059" cy="499782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Avoiding: </a:t>
            </a:r>
            <a:r>
              <a:rPr lang="en-US" dirty="0" smtClean="0"/>
              <a:t>Sometime you may find that you would have used this strategy unknowingly. "avoiding</a:t>
            </a:r>
            <a:r>
              <a:rPr lang="en-US" dirty="0"/>
              <a:t>" </a:t>
            </a:r>
            <a:r>
              <a:rPr lang="en-US" dirty="0" smtClean="0"/>
              <a:t>mostly is when we try </a:t>
            </a:r>
            <a:r>
              <a:rPr lang="en-US" dirty="0"/>
              <a:t>to ignore or sidestep the conflict, hoping it will resolve itself or dissipate.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Accommodating: </a:t>
            </a:r>
            <a:r>
              <a:rPr lang="en-US" dirty="0"/>
              <a:t>Using the strategy of "accommodating" to resolve conflict </a:t>
            </a:r>
            <a:r>
              <a:rPr lang="en-US" dirty="0" smtClean="0"/>
              <a:t>is when hospitality tries to take </a:t>
            </a:r>
            <a:r>
              <a:rPr lang="en-US" dirty="0"/>
              <a:t>steps to satisfy the </a:t>
            </a:r>
            <a:r>
              <a:rPr lang="en-US" dirty="0" smtClean="0"/>
              <a:t>students </a:t>
            </a:r>
            <a:r>
              <a:rPr lang="en-US" dirty="0"/>
              <a:t>concerns or demands at the expense of </a:t>
            </a:r>
            <a:r>
              <a:rPr lang="en-US" dirty="0" smtClean="0"/>
              <a:t>the halls </a:t>
            </a:r>
            <a:r>
              <a:rPr lang="en-US" dirty="0"/>
              <a:t>own needs or desires.</a:t>
            </a:r>
          </a:p>
          <a:p>
            <a:endParaRPr lang="en-US" dirty="0"/>
          </a:p>
          <a:p>
            <a:r>
              <a:rPr lang="en-US" b="1" dirty="0"/>
              <a:t>Compromising: </a:t>
            </a:r>
            <a:r>
              <a:rPr lang="en-US" dirty="0"/>
              <a:t>The strategy of "compromising" involves finding an acceptable resolution that will partly, but not entirely, satisfy the concerns of all parties involved.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635623"/>
            <a:ext cx="5163671" cy="337795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365" y="147918"/>
            <a:ext cx="11927541" cy="680421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Competing</a:t>
            </a:r>
            <a:r>
              <a:rPr lang="en-US" dirty="0" smtClean="0"/>
              <a:t>: Here, the hospitality tries </a:t>
            </a:r>
            <a:r>
              <a:rPr lang="en-US" dirty="0"/>
              <a:t>to satisfy </a:t>
            </a:r>
            <a:r>
              <a:rPr lang="en-US" dirty="0" smtClean="0"/>
              <a:t>the hall management </a:t>
            </a:r>
            <a:r>
              <a:rPr lang="en-US" dirty="0"/>
              <a:t>desires at the expense of the </a:t>
            </a:r>
            <a:r>
              <a:rPr lang="en-US" dirty="0" smtClean="0"/>
              <a:t>students.</a:t>
            </a:r>
          </a:p>
          <a:p>
            <a:endParaRPr lang="en-US" dirty="0"/>
          </a:p>
          <a:p>
            <a:r>
              <a:rPr lang="en-US" b="1" dirty="0" smtClean="0"/>
              <a:t>Collaborating</a:t>
            </a:r>
            <a:r>
              <a:rPr lang="en-US" dirty="0" smtClean="0"/>
              <a:t>: Using </a:t>
            </a:r>
            <a:r>
              <a:rPr lang="en-US" dirty="0"/>
              <a:t>"collaborating" involves finding a solution that entirely satisfies the concerns of all involved parties.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benefits of conflict </a:t>
            </a:r>
            <a:r>
              <a:rPr lang="en-US" dirty="0" smtClean="0"/>
              <a:t>resolution among students?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117" y="1825625"/>
            <a:ext cx="4719917" cy="362043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</a:t>
            </a:r>
            <a:r>
              <a:rPr lang="en-US" dirty="0"/>
              <a:t>Stress. ...</a:t>
            </a:r>
          </a:p>
          <a:p>
            <a:r>
              <a:rPr lang="en-US" dirty="0"/>
              <a:t>Improve Performance. ...</a:t>
            </a:r>
          </a:p>
          <a:p>
            <a:r>
              <a:rPr lang="en-US" dirty="0" smtClean="0"/>
              <a:t>Increase </a:t>
            </a:r>
            <a:r>
              <a:rPr lang="en-US" dirty="0"/>
              <a:t>Trust. ...</a:t>
            </a:r>
          </a:p>
          <a:p>
            <a:r>
              <a:rPr lang="en-US" dirty="0" smtClean="0"/>
              <a:t>Promote Peace in the hall of residence.</a:t>
            </a:r>
          </a:p>
          <a:p>
            <a:r>
              <a:rPr lang="en-US" dirty="0" smtClean="0"/>
              <a:t>Amongst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 Principles of Conflict Resolution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813" y="1825625"/>
            <a:ext cx="11725834" cy="4844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 Affiliate vs. </a:t>
            </a:r>
            <a:r>
              <a:rPr lang="en-US" b="1" dirty="0" smtClean="0"/>
              <a:t>Alienate</a:t>
            </a:r>
          </a:p>
          <a:p>
            <a:r>
              <a:rPr lang="en-US" dirty="0" smtClean="0"/>
              <a:t> </a:t>
            </a:r>
            <a:r>
              <a:rPr lang="en-US" dirty="0"/>
              <a:t>Convey that you are not a threat to the </a:t>
            </a:r>
            <a:r>
              <a:rPr lang="en-US" dirty="0" smtClean="0"/>
              <a:t>student </a:t>
            </a:r>
            <a:r>
              <a:rPr lang="en-US" dirty="0"/>
              <a:t>and want to join with them in coming to a fair resolution of the problem.</a:t>
            </a:r>
          </a:p>
          <a:p>
            <a:r>
              <a:rPr lang="en-US" dirty="0"/>
              <a:t>    Treat the </a:t>
            </a:r>
            <a:r>
              <a:rPr lang="en-US" dirty="0" smtClean="0"/>
              <a:t>students with a level of  respect, </a:t>
            </a:r>
            <a:r>
              <a:rPr lang="en-US" dirty="0"/>
              <a:t>just as you would want to be treated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   Be authentic. Don't be overly friendly or you may be perceived </a:t>
            </a:r>
            <a:r>
              <a:rPr lang="en-US" dirty="0" smtClean="0"/>
              <a:t>wrongly.</a:t>
            </a:r>
            <a:endParaRPr lang="en-US" dirty="0"/>
          </a:p>
          <a:p>
            <a:r>
              <a:rPr lang="en-US" dirty="0"/>
              <a:t>    Don't lose your temper and say things you don't mean.</a:t>
            </a:r>
          </a:p>
          <a:p>
            <a:r>
              <a:rPr lang="en-US" dirty="0"/>
              <a:t>    Be aware that what you regard as acceptable may be offensive to someone else. Be mindful of their values and expectations.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Be Empathetic vs. Being Egotistical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19" y="1210235"/>
            <a:ext cx="11806516" cy="535193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    </a:t>
            </a:r>
            <a:r>
              <a:rPr lang="en-US" b="1" dirty="0"/>
              <a:t>Empathy</a:t>
            </a:r>
            <a:r>
              <a:rPr lang="en-US" dirty="0"/>
              <a:t> means not only accurately understanding another person's point of view, but also having the ability to communicate this to the other person.</a:t>
            </a:r>
          </a:p>
          <a:p>
            <a:r>
              <a:rPr lang="en-US" dirty="0"/>
              <a:t>    Being egotistical means only communicating your own point of view without attempting to consider the thoughts and feelings of another person. </a:t>
            </a:r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/>
              <a:t>of this behavior include not listening, judging the other person, giving advice or sermons, or simply being interested only in your side.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Make sure that the </a:t>
            </a:r>
            <a:r>
              <a:rPr lang="en-US" dirty="0" smtClean="0"/>
              <a:t>students understand </a:t>
            </a:r>
            <a:r>
              <a:rPr lang="en-US" dirty="0"/>
              <a:t>your point of </a:t>
            </a:r>
            <a:r>
              <a:rPr lang="en-US" dirty="0" smtClean="0"/>
              <a:t>view. </a:t>
            </a:r>
            <a:r>
              <a:rPr lang="en-US" dirty="0"/>
              <a:t>Ask questions until you're certain they understand your position and its importance to you.</a:t>
            </a:r>
          </a:p>
          <a:p>
            <a:r>
              <a:rPr lang="en-US" dirty="0"/>
              <a:t>    While you still may disagree with </a:t>
            </a:r>
            <a:r>
              <a:rPr lang="en-US" dirty="0" smtClean="0"/>
              <a:t>them, </a:t>
            </a:r>
            <a:r>
              <a:rPr lang="en-US" dirty="0"/>
              <a:t>being empathetic will make their position </a:t>
            </a:r>
            <a:r>
              <a:rPr lang="en-US" dirty="0" smtClean="0"/>
              <a:t>and yours at </a:t>
            </a:r>
            <a:r>
              <a:rPr lang="en-US" dirty="0"/>
              <a:t>least make sense to </a:t>
            </a:r>
            <a:r>
              <a:rPr lang="en-US" dirty="0" smtClean="0"/>
              <a:t>one another, </a:t>
            </a:r>
            <a:r>
              <a:rPr lang="en-US" dirty="0"/>
              <a:t>leading to more productive conversation.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vs. Avoid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371600"/>
            <a:ext cx="7313285" cy="52578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    </a:t>
            </a:r>
            <a:r>
              <a:rPr lang="en-US" b="1" dirty="0"/>
              <a:t>Engagement</a:t>
            </a:r>
            <a:r>
              <a:rPr lang="en-US" dirty="0"/>
              <a:t> is openly admitting a problem exists, committing to dialogue and understanding, and acting to resolve the issue.</a:t>
            </a:r>
          </a:p>
          <a:p>
            <a:r>
              <a:rPr lang="en-US" dirty="0"/>
              <a:t>    </a:t>
            </a:r>
            <a:r>
              <a:rPr lang="en-US" b="1" dirty="0"/>
              <a:t>Avoidance </a:t>
            </a:r>
            <a:r>
              <a:rPr lang="en-US" dirty="0"/>
              <a:t>is just that: avoiding the situation by making excuses for the problem or for your lack of willingness to admit there is a problem.</a:t>
            </a:r>
          </a:p>
          <a:p>
            <a:r>
              <a:rPr lang="en-US" dirty="0" smtClean="0"/>
              <a:t>Timing </a:t>
            </a:r>
            <a:r>
              <a:rPr lang="en-US" dirty="0"/>
              <a:t>is critical for engagement.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sensitive to communication skills: use "I" statements whenever possible, be careful with body language, and try to not engage </a:t>
            </a:r>
            <a:r>
              <a:rPr lang="en-US" dirty="0" smtClean="0"/>
              <a:t>the students with </a:t>
            </a:r>
            <a:r>
              <a:rPr lang="en-US" dirty="0"/>
              <a:t>anger or defensiveness.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3285" y="1524000"/>
            <a:ext cx="497284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 vs. Blame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331260"/>
            <a:ext cx="7678271" cy="531158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    </a:t>
            </a:r>
            <a:r>
              <a:rPr lang="en-US" b="1" dirty="0"/>
              <a:t>Ownership</a:t>
            </a:r>
            <a:r>
              <a:rPr lang="en-US" dirty="0"/>
              <a:t> is honestly considering how you contributed to a problem. By accepting ownership of your </a:t>
            </a:r>
            <a:r>
              <a:rPr lang="en-US" dirty="0" smtClean="0"/>
              <a:t>actions</a:t>
            </a:r>
          </a:p>
          <a:p>
            <a:r>
              <a:rPr lang="en-US" b="1" dirty="0" smtClean="0"/>
              <a:t>    </a:t>
            </a:r>
            <a:r>
              <a:rPr lang="en-US" b="1" dirty="0"/>
              <a:t>Blaming </a:t>
            </a:r>
            <a:r>
              <a:rPr lang="en-US" dirty="0"/>
              <a:t>others completely denies you have contributed to the problem. Blaming yourself completely is also a roadblock to resolving the problem, since it is rare that one person is wholly responsible. </a:t>
            </a:r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/>
              <a:t>yourself where </a:t>
            </a:r>
            <a:r>
              <a:rPr lang="en-US" dirty="0" smtClean="0"/>
              <a:t>you may have gone to the extreme in relating with the students in your hall, </a:t>
            </a:r>
            <a:endParaRPr lang="en-US" dirty="0"/>
          </a:p>
          <a:p>
            <a:r>
              <a:rPr lang="en-US" dirty="0"/>
              <a:t>    Ask others how they think you may have contributed to the conflict. Make sure it is somebody objective who will not take your side and blame others - that is not helpful.</a:t>
            </a:r>
          </a:p>
          <a:p>
            <a:r>
              <a:rPr lang="en-US" dirty="0"/>
              <a:t>    Remember that we all make mistakes. Don't sulk or stew over your failures. Own them, learn from them, and move 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78271" y="1460827"/>
            <a:ext cx="4510555" cy="2331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271" y="3980329"/>
            <a:ext cx="4510555" cy="21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Trust vs. Distrust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290918"/>
            <a:ext cx="7651376" cy="556708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    </a:t>
            </a:r>
            <a:r>
              <a:rPr lang="en-US" sz="2900" dirty="0"/>
              <a:t>The main purpose of building trust is so </a:t>
            </a:r>
            <a:r>
              <a:rPr lang="en-US" sz="2900" dirty="0" smtClean="0"/>
              <a:t>that the students will </a:t>
            </a:r>
            <a:r>
              <a:rPr lang="en-US" sz="2900" dirty="0"/>
              <a:t>know there will be integrity </a:t>
            </a:r>
            <a:r>
              <a:rPr lang="en-US" sz="2900" dirty="0" smtClean="0"/>
              <a:t>in all </a:t>
            </a:r>
            <a:r>
              <a:rPr lang="en-US" sz="2900" dirty="0"/>
              <a:t>resolution of </a:t>
            </a:r>
            <a:r>
              <a:rPr lang="en-US" sz="2900" dirty="0" smtClean="0"/>
              <a:t>any conflict</a:t>
            </a:r>
            <a:r>
              <a:rPr lang="en-US" sz="2900" dirty="0"/>
              <a:t>. Most </a:t>
            </a:r>
            <a:r>
              <a:rPr lang="en-US" sz="2900" dirty="0" smtClean="0"/>
              <a:t>students </a:t>
            </a:r>
            <a:r>
              <a:rPr lang="en-US" sz="2900" dirty="0"/>
              <a:t>do not believe </a:t>
            </a:r>
            <a:r>
              <a:rPr lang="en-US" sz="2900" dirty="0" smtClean="0"/>
              <a:t>that </a:t>
            </a:r>
            <a:r>
              <a:rPr lang="en-US" sz="2900" dirty="0"/>
              <a:t>there </a:t>
            </a:r>
            <a:r>
              <a:rPr lang="en-US" sz="2900" dirty="0" smtClean="0"/>
              <a:t>can be </a:t>
            </a:r>
            <a:r>
              <a:rPr lang="en-US" sz="2900" dirty="0"/>
              <a:t>honesty and integrity in the discussions and resulting decisions.</a:t>
            </a:r>
          </a:p>
          <a:p>
            <a:r>
              <a:rPr lang="en-US" sz="2900" b="1" dirty="0" smtClean="0"/>
              <a:t>Transparency </a:t>
            </a:r>
            <a:r>
              <a:rPr lang="en-US" sz="2900" b="1" dirty="0"/>
              <a:t>begets transparency</a:t>
            </a:r>
            <a:r>
              <a:rPr lang="en-US" sz="2900" dirty="0"/>
              <a:t>. Be self-disclosing and open about </a:t>
            </a:r>
            <a:r>
              <a:rPr lang="en-US" sz="2900" dirty="0" smtClean="0"/>
              <a:t>how things are in the hostel especially to the executive that way they help you manage conflicts. </a:t>
            </a:r>
            <a:endParaRPr lang="en-US" sz="2900" dirty="0"/>
          </a:p>
          <a:p>
            <a:r>
              <a:rPr lang="en-US" sz="2900" dirty="0" smtClean="0"/>
              <a:t> </a:t>
            </a:r>
            <a:r>
              <a:rPr lang="en-US" sz="2900" b="1" dirty="0"/>
              <a:t>Be authentic. </a:t>
            </a:r>
            <a:r>
              <a:rPr lang="en-US" sz="2900" dirty="0"/>
              <a:t>Don't act like your motivation is ultimately the "sale" of </a:t>
            </a:r>
            <a:r>
              <a:rPr lang="en-US" sz="2900" dirty="0" smtClean="0"/>
              <a:t> the hostel forms, or to make money out of them . </a:t>
            </a:r>
          </a:p>
          <a:p>
            <a:r>
              <a:rPr lang="en-US" sz="2900" dirty="0" smtClean="0"/>
              <a:t>Also </a:t>
            </a:r>
            <a:r>
              <a:rPr lang="en-US" sz="2900" dirty="0"/>
              <a:t>be aware that people may think that of you anyway based on their prior experiences, so be careful and thoughtful in how you approach </a:t>
            </a:r>
            <a:r>
              <a:rPr lang="en-US" sz="2900" dirty="0" smtClean="0"/>
              <a:t>things. </a:t>
            </a:r>
            <a:endParaRPr lang="en-US" sz="2900" dirty="0"/>
          </a:p>
          <a:p>
            <a:r>
              <a:rPr lang="en-US" sz="2900" dirty="0" smtClean="0"/>
              <a:t>Be </a:t>
            </a:r>
            <a:r>
              <a:rPr lang="en-US" sz="2900" dirty="0"/>
              <a:t>aware of the </a:t>
            </a:r>
            <a:r>
              <a:rPr lang="en-US" sz="2900" b="1" dirty="0"/>
              <a:t>power of your reputation</a:t>
            </a:r>
            <a:r>
              <a:rPr lang="en-US" sz="2900" dirty="0"/>
              <a:t>; even people who have never met you may have heard things about you and already have an opinion on whether or not you are to be trusted. </a:t>
            </a:r>
            <a:endParaRPr lang="en-US" sz="2900" dirty="0" smtClean="0"/>
          </a:p>
          <a:p>
            <a:r>
              <a:rPr lang="en-US" sz="2900" dirty="0" smtClean="0"/>
              <a:t>Make </a:t>
            </a:r>
            <a:r>
              <a:rPr lang="en-US" sz="2900" dirty="0"/>
              <a:t>every effort to build and maintain a reputation as one who can be trusted in situations of collaboration as well as conflict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1375" y="1640541"/>
            <a:ext cx="4329953" cy="44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Self-Restraint vs. Getting Emotional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23" y="1524000"/>
            <a:ext cx="7947211" cy="482301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    Pay attention to your emotional responses and non-verbal behavior: sighing, rolled eyes, furled brow, turning away, avoiding or heavy eye contact, folded arms, etc., are have a negative impact on the situation. </a:t>
            </a:r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instead to use engaging body language, such as nodding, smiling, and </a:t>
            </a:r>
            <a:r>
              <a:rPr lang="en-US" dirty="0" smtClean="0"/>
              <a:t>leaning..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If you feel like you may be emotional, use calming techniques like taking a deep breath and counting to ten or talking yourself down.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people feel like limited emotion can equal limited engagement, while others feel like the slightest emotional outburst is a non-starter.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9600" y="2097741"/>
            <a:ext cx="3962400" cy="42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Think. Pair. Share.</a:t>
            </a:r>
          </a:p>
          <a:p>
            <a:endParaRPr lang="en-US" dirty="0"/>
          </a:p>
          <a:p>
            <a:r>
              <a:rPr lang="en-US" dirty="0" smtClean="0"/>
              <a:t>What conflicts have you had in your hostels in the past?</a:t>
            </a:r>
          </a:p>
          <a:p>
            <a:r>
              <a:rPr lang="en-US" dirty="0" smtClean="0"/>
              <a:t>What are some positive ways you solved the conflict?</a:t>
            </a:r>
          </a:p>
          <a:p>
            <a:r>
              <a:rPr lang="en-US" dirty="0" smtClean="0"/>
              <a:t>What are some negative ways you solved the conflict?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655" y="4591049"/>
            <a:ext cx="3148818" cy="19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truth is that there are no hard and fast rule on how to resolve conflict among students. </a:t>
            </a:r>
          </a:p>
          <a:p>
            <a:r>
              <a:rPr lang="en-US" dirty="0" smtClean="0"/>
              <a:t>However, patience, wisdom and diligence are effective pathways.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3994" y="1825625"/>
            <a:ext cx="4187825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concepts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4699" y="1752599"/>
            <a:ext cx="6593983" cy="472547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conflict?</a:t>
            </a:r>
          </a:p>
          <a:p>
            <a:r>
              <a:rPr lang="en-US" dirty="0" smtClean="0"/>
              <a:t>a </a:t>
            </a:r>
            <a:r>
              <a:rPr lang="en-US" dirty="0"/>
              <a:t>serious disagreement or argument, typically a protracted one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What is Resolution?</a:t>
            </a:r>
          </a:p>
          <a:p>
            <a:r>
              <a:rPr lang="en-US" dirty="0"/>
              <a:t>the act of answering : solving. </a:t>
            </a:r>
            <a:r>
              <a:rPr lang="en-US" dirty="0" smtClean="0"/>
              <a:t> </a:t>
            </a:r>
            <a:r>
              <a:rPr lang="en-US" dirty="0"/>
              <a:t>: the act of determining</a:t>
            </a:r>
            <a:r>
              <a:rPr lang="en-US" dirty="0" smtClean="0"/>
              <a:t>: the </a:t>
            </a:r>
            <a:r>
              <a:rPr lang="en-US" dirty="0"/>
              <a:t>act of analyzing a complex notion into simpler ones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1" y="1524000"/>
            <a:ext cx="5804079" cy="2223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21" y="4108361"/>
            <a:ext cx="5804080" cy="2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Let's dig a little deeper and let's take a look at seven possible root causes for conflict at </a:t>
            </a:r>
            <a:r>
              <a:rPr lang="en-US" dirty="0" smtClean="0"/>
              <a:t>the hostels.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Personality Clashes.</a:t>
            </a:r>
          </a:p>
          <a:p>
            <a:r>
              <a:rPr lang="en-US" dirty="0" smtClean="0"/>
              <a:t>    Pressure </a:t>
            </a:r>
            <a:r>
              <a:rPr lang="en-US" dirty="0"/>
              <a:t>Points.</a:t>
            </a:r>
          </a:p>
          <a:p>
            <a:r>
              <a:rPr lang="en-US" dirty="0"/>
              <a:t>    Previous Experiences.</a:t>
            </a:r>
          </a:p>
          <a:p>
            <a:r>
              <a:rPr lang="en-US" dirty="0"/>
              <a:t>    Personal Problems.</a:t>
            </a:r>
          </a:p>
          <a:p>
            <a:r>
              <a:rPr lang="en-US" dirty="0"/>
              <a:t>    Points Of Principle.</a:t>
            </a:r>
          </a:p>
          <a:p>
            <a:r>
              <a:rPr lang="en-US" dirty="0"/>
              <a:t>    Panic Stations</a:t>
            </a:r>
          </a:p>
        </p:txBody>
      </p:sp>
    </p:spTree>
    <p:extLst>
      <p:ext uri="{BB962C8B-B14F-4D97-AF65-F5344CB8AC3E}">
        <p14:creationId xmlns:p14="http://schemas.microsoft.com/office/powerpoint/2010/main" val="35170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the </a:t>
            </a:r>
            <a:r>
              <a:rPr lang="en-US" dirty="0"/>
              <a:t>types of conflicts?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</a:t>
            </a:r>
            <a:r>
              <a:rPr lang="en-US" dirty="0"/>
              <a:t>with the self, 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/>
              <a:t>with others, 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/>
              <a:t>with the environment 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/>
              <a:t>with the </a:t>
            </a:r>
            <a:r>
              <a:rPr lang="en-US" dirty="0" smtClean="0"/>
              <a:t>supernatural</a:t>
            </a:r>
          </a:p>
          <a:p>
            <a:r>
              <a:rPr lang="en-US" dirty="0" smtClean="0"/>
              <a:t>Conflict with technology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cause conflict among students in your hostel?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253802"/>
            <a:ext cx="7147773" cy="3727897"/>
          </a:xfrm>
        </p:spPr>
        <p:txBody>
          <a:bodyPr/>
          <a:lstStyle/>
          <a:p>
            <a:r>
              <a:rPr lang="en-US" dirty="0" smtClean="0"/>
              <a:t>Can it be -Event, difference in opinion, jealousy, </a:t>
            </a:r>
          </a:p>
          <a:p>
            <a:r>
              <a:rPr lang="en-US" dirty="0" smtClean="0"/>
              <a:t>Prejudice- this means having an opinion formed Without having facts of firsthand knowledge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39" y="3412901"/>
            <a:ext cx="4168462" cy="30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main objective of conflict </a:t>
            </a:r>
            <a:r>
              <a:rPr lang="en-US" dirty="0" smtClean="0"/>
              <a:t>resolution among students?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268244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As hospitality, the </a:t>
            </a:r>
            <a:r>
              <a:rPr lang="en-US" dirty="0"/>
              <a:t>goal of conflict resolution is not to decide which </a:t>
            </a:r>
            <a:r>
              <a:rPr lang="en-US" dirty="0" smtClean="0"/>
              <a:t>student is </a:t>
            </a:r>
            <a:r>
              <a:rPr lang="en-US" dirty="0"/>
              <a:t>right or wrong;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goal is to reach a solution that </a:t>
            </a:r>
            <a:r>
              <a:rPr lang="en-US" dirty="0" smtClean="0"/>
              <a:t>every student in the hostel </a:t>
            </a:r>
            <a:r>
              <a:rPr lang="en-US" dirty="0"/>
              <a:t>can live </a:t>
            </a:r>
            <a:r>
              <a:rPr lang="en-US" dirty="0" smtClean="0"/>
              <a:t>with generating </a:t>
            </a:r>
            <a:r>
              <a:rPr lang="en-US" dirty="0"/>
              <a:t>win/win options.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3456" y="1825625"/>
            <a:ext cx="3790158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resolve conflict in our hostels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feeling of peer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3" y="2262120"/>
            <a:ext cx="9212128" cy="43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differences in 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13" y="1752600"/>
            <a:ext cx="7518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1647</TotalTime>
  <Words>1309</Words>
  <Application>Microsoft Office PowerPoint</Application>
  <PresentationFormat>Custom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Nature Illustration 16x9</vt:lpstr>
      <vt:lpstr>Conflict Resolution among Students</vt:lpstr>
      <vt:lpstr>Activity Time</vt:lpstr>
      <vt:lpstr>Understanding concepts</vt:lpstr>
      <vt:lpstr>Sources of conflict</vt:lpstr>
      <vt:lpstr>What are the types of conflicts? </vt:lpstr>
      <vt:lpstr>what can cause conflict among students in your hostel? </vt:lpstr>
      <vt:lpstr>What is the main objective of conflict resolution among students? </vt:lpstr>
      <vt:lpstr>How can we resolve conflict in our hostels</vt:lpstr>
      <vt:lpstr>Understanding differences in values</vt:lpstr>
      <vt:lpstr>Understanding the signs of a conflict</vt:lpstr>
      <vt:lpstr>What are the 5 strategies for conflict resolution? </vt:lpstr>
      <vt:lpstr>PowerPoint Presentation</vt:lpstr>
      <vt:lpstr>What are the benefits of conflict resolution among students? </vt:lpstr>
      <vt:lpstr>The 6 Principles of Conflict Resolution </vt:lpstr>
      <vt:lpstr> Be Empathetic vs. Being Egotistical </vt:lpstr>
      <vt:lpstr>Engage vs. Avoid </vt:lpstr>
      <vt:lpstr>Own vs. Blame </vt:lpstr>
      <vt:lpstr>Build Trust vs. Distrust </vt:lpstr>
      <vt:lpstr>Practice Self-Restraint vs. Getting Emotional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 among Students</dc:title>
  <dc:creator>Dr. Anyikwa</dc:creator>
  <cp:lastModifiedBy>User</cp:lastModifiedBy>
  <cp:revision>32</cp:revision>
  <dcterms:created xsi:type="dcterms:W3CDTF">2022-10-20T15:41:47Z</dcterms:created>
  <dcterms:modified xsi:type="dcterms:W3CDTF">2022-11-25T10:08:48Z</dcterms:modified>
</cp:coreProperties>
</file>